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71" r:id="rId4"/>
    <p:sldId id="273" r:id="rId5"/>
    <p:sldId id="260" r:id="rId6"/>
    <p:sldId id="274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72" r:id="rId15"/>
    <p:sldId id="275" r:id="rId16"/>
    <p:sldId id="270" r:id="rId1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946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2DBCC-077D-4F30-A1F0-20ECE453A955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06226A08-6DF0-48A9-8C43-91DE6C7454D4}">
      <dgm:prSet custT="1"/>
      <dgm:spPr/>
      <dgm:t>
        <a:bodyPr/>
        <a:lstStyle/>
        <a:p>
          <a:pPr rtl="1"/>
          <a:endParaRPr lang="ar-IQ" sz="5400" b="1" dirty="0">
            <a:solidFill>
              <a:srgbClr val="FF0000"/>
            </a:solidFill>
          </a:endParaRPr>
        </a:p>
      </dgm:t>
    </dgm:pt>
    <dgm:pt modelId="{30D50428-AA8E-4E39-8D34-0374FF60DCA0}" type="parTrans" cxnId="{1F1563DA-DB57-49B9-AECD-905020E7F4C4}">
      <dgm:prSet/>
      <dgm:spPr/>
      <dgm:t>
        <a:bodyPr/>
        <a:lstStyle/>
        <a:p>
          <a:pPr rtl="1"/>
          <a:endParaRPr lang="ar-IQ"/>
        </a:p>
      </dgm:t>
    </dgm:pt>
    <dgm:pt modelId="{B2C7FB7F-57CD-4CEB-B072-3155791C99A4}" type="sibTrans" cxnId="{1F1563DA-DB57-49B9-AECD-905020E7F4C4}">
      <dgm:prSet/>
      <dgm:spPr/>
      <dgm:t>
        <a:bodyPr/>
        <a:lstStyle/>
        <a:p>
          <a:pPr rtl="1"/>
          <a:endParaRPr lang="ar-IQ"/>
        </a:p>
      </dgm:t>
    </dgm:pt>
    <dgm:pt modelId="{CFE50FA8-9884-4E4B-B685-D0B825407203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rgbClr val="FF0000"/>
              </a:solidFill>
            </a:rPr>
            <a:t>الفصل الثاني خطوات إعداد الاختبارات التحصيلية</a:t>
          </a:r>
          <a:endParaRPr lang="en-US" sz="2300" dirty="0"/>
        </a:p>
      </dgm:t>
    </dgm:pt>
    <dgm:pt modelId="{2A8D8ADE-0C30-4D9B-88AB-56DCF8718E23}" type="parTrans" cxnId="{EA1F6C8B-78F8-4361-B31F-BB357ADDC83A}">
      <dgm:prSet/>
      <dgm:spPr/>
      <dgm:t>
        <a:bodyPr/>
        <a:lstStyle/>
        <a:p>
          <a:pPr rtl="1"/>
          <a:endParaRPr lang="ar-SA"/>
        </a:p>
      </dgm:t>
    </dgm:pt>
    <dgm:pt modelId="{32D20E48-C4CE-4CC5-A2BC-9D7839F22A94}" type="sibTrans" cxnId="{EA1F6C8B-78F8-4361-B31F-BB357ADDC83A}">
      <dgm:prSet/>
      <dgm:spPr/>
      <dgm:t>
        <a:bodyPr/>
        <a:lstStyle/>
        <a:p>
          <a:pPr rtl="1"/>
          <a:endParaRPr lang="ar-SA"/>
        </a:p>
      </dgm:t>
    </dgm:pt>
    <dgm:pt modelId="{AE0C5099-F9DA-460C-B3F5-3035FF7AA315}" type="pres">
      <dgm:prSet presAssocID="{E762DBCC-077D-4F30-A1F0-20ECE453A9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A23CAA59-946B-44D7-9061-F2EF177E2DCF}" type="pres">
      <dgm:prSet presAssocID="{06226A08-6DF0-48A9-8C43-91DE6C7454D4}" presName="circle1" presStyleLbl="node1" presStyleIdx="0" presStyleCnt="2"/>
      <dgm:spPr/>
    </dgm:pt>
    <dgm:pt modelId="{6118C6B3-F765-4A4F-A6EC-B6B5EB7DE88B}" type="pres">
      <dgm:prSet presAssocID="{06226A08-6DF0-48A9-8C43-91DE6C7454D4}" presName="space" presStyleCnt="0"/>
      <dgm:spPr/>
    </dgm:pt>
    <dgm:pt modelId="{73F64BA8-6580-43DD-B309-867F46A0C69B}" type="pres">
      <dgm:prSet presAssocID="{06226A08-6DF0-48A9-8C43-91DE6C7454D4}" presName="rect1" presStyleLbl="alignAcc1" presStyleIdx="0" presStyleCnt="2" custLinFactNeighborX="-9118" custLinFactNeighborY="24769"/>
      <dgm:spPr/>
      <dgm:t>
        <a:bodyPr/>
        <a:lstStyle/>
        <a:p>
          <a:pPr rtl="1"/>
          <a:endParaRPr lang="ar-IQ"/>
        </a:p>
      </dgm:t>
    </dgm:pt>
    <dgm:pt modelId="{3522E570-BD62-46CC-8F7C-7A4B6ACF35BD}" type="pres">
      <dgm:prSet presAssocID="{CFE50FA8-9884-4E4B-B685-D0B825407203}" presName="vertSpace2" presStyleLbl="node1" presStyleIdx="0" presStyleCnt="2"/>
      <dgm:spPr/>
    </dgm:pt>
    <dgm:pt modelId="{636EE86D-E51F-4BB6-8CEA-BDB300726275}" type="pres">
      <dgm:prSet presAssocID="{CFE50FA8-9884-4E4B-B685-D0B825407203}" presName="circle2" presStyleLbl="node1" presStyleIdx="1" presStyleCnt="2"/>
      <dgm:spPr/>
    </dgm:pt>
    <dgm:pt modelId="{337DC9C8-B243-4747-9937-AD449B02C36B}" type="pres">
      <dgm:prSet presAssocID="{CFE50FA8-9884-4E4B-B685-D0B825407203}" presName="rect2" presStyleLbl="alignAcc1" presStyleIdx="1" presStyleCnt="2" custLinFactNeighborX="3441" custLinFactNeighborY="-4659"/>
      <dgm:spPr/>
      <dgm:t>
        <a:bodyPr/>
        <a:lstStyle/>
        <a:p>
          <a:pPr rtl="1"/>
          <a:endParaRPr lang="ar-SA"/>
        </a:p>
      </dgm:t>
    </dgm:pt>
    <dgm:pt modelId="{5EC309BC-3256-4EB3-B76D-87FAACE1DEAB}" type="pres">
      <dgm:prSet presAssocID="{06226A08-6DF0-48A9-8C43-91DE6C7454D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F33087F-0A18-4ABF-B751-7CD89978F412}" type="pres">
      <dgm:prSet presAssocID="{CFE50FA8-9884-4E4B-B685-D0B825407203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A1F6C8B-78F8-4361-B31F-BB357ADDC83A}" srcId="{E762DBCC-077D-4F30-A1F0-20ECE453A955}" destId="{CFE50FA8-9884-4E4B-B685-D0B825407203}" srcOrd="1" destOrd="0" parTransId="{2A8D8ADE-0C30-4D9B-88AB-56DCF8718E23}" sibTransId="{32D20E48-C4CE-4CC5-A2BC-9D7839F22A94}"/>
    <dgm:cxn modelId="{95C47CAD-259B-46C1-80A5-8D4E803BFA36}" type="presOf" srcId="{06226A08-6DF0-48A9-8C43-91DE6C7454D4}" destId="{5EC309BC-3256-4EB3-B76D-87FAACE1DEAB}" srcOrd="1" destOrd="0" presId="urn:microsoft.com/office/officeart/2005/8/layout/target3"/>
    <dgm:cxn modelId="{700AD00A-E3E0-46E0-A248-13AB3A445862}" type="presOf" srcId="{E762DBCC-077D-4F30-A1F0-20ECE453A955}" destId="{AE0C5099-F9DA-460C-B3F5-3035FF7AA315}" srcOrd="0" destOrd="0" presId="urn:microsoft.com/office/officeart/2005/8/layout/target3"/>
    <dgm:cxn modelId="{D7E28B81-839B-4F62-90C7-04F6CF1119B0}" type="presOf" srcId="{CFE50FA8-9884-4E4B-B685-D0B825407203}" destId="{337DC9C8-B243-4747-9937-AD449B02C36B}" srcOrd="0" destOrd="0" presId="urn:microsoft.com/office/officeart/2005/8/layout/target3"/>
    <dgm:cxn modelId="{7986AF53-E7EE-4A0F-8E3B-44B7B3F39C87}" type="presOf" srcId="{CFE50FA8-9884-4E4B-B685-D0B825407203}" destId="{AF33087F-0A18-4ABF-B751-7CD89978F412}" srcOrd="1" destOrd="0" presId="urn:microsoft.com/office/officeart/2005/8/layout/target3"/>
    <dgm:cxn modelId="{86F8DA05-3E85-4FA8-827D-B8977A7B19DC}" type="presOf" srcId="{06226A08-6DF0-48A9-8C43-91DE6C7454D4}" destId="{73F64BA8-6580-43DD-B309-867F46A0C69B}" srcOrd="0" destOrd="0" presId="urn:microsoft.com/office/officeart/2005/8/layout/target3"/>
    <dgm:cxn modelId="{1F1563DA-DB57-49B9-AECD-905020E7F4C4}" srcId="{E762DBCC-077D-4F30-A1F0-20ECE453A955}" destId="{06226A08-6DF0-48A9-8C43-91DE6C7454D4}" srcOrd="0" destOrd="0" parTransId="{30D50428-AA8E-4E39-8D34-0374FF60DCA0}" sibTransId="{B2C7FB7F-57CD-4CEB-B072-3155791C99A4}"/>
    <dgm:cxn modelId="{5332E457-5673-4CC7-98AA-40E249065AC8}" type="presParOf" srcId="{AE0C5099-F9DA-460C-B3F5-3035FF7AA315}" destId="{A23CAA59-946B-44D7-9061-F2EF177E2DCF}" srcOrd="0" destOrd="0" presId="urn:microsoft.com/office/officeart/2005/8/layout/target3"/>
    <dgm:cxn modelId="{5EE4A34D-BB0C-4FDA-A303-21CA718DBFFB}" type="presParOf" srcId="{AE0C5099-F9DA-460C-B3F5-3035FF7AA315}" destId="{6118C6B3-F765-4A4F-A6EC-B6B5EB7DE88B}" srcOrd="1" destOrd="0" presId="urn:microsoft.com/office/officeart/2005/8/layout/target3"/>
    <dgm:cxn modelId="{5DE9762C-92B9-4CAB-BE5F-B2B9D2DB010B}" type="presParOf" srcId="{AE0C5099-F9DA-460C-B3F5-3035FF7AA315}" destId="{73F64BA8-6580-43DD-B309-867F46A0C69B}" srcOrd="2" destOrd="0" presId="urn:microsoft.com/office/officeart/2005/8/layout/target3"/>
    <dgm:cxn modelId="{AE2340F3-BB46-4EFC-8FA6-0D37ED7AA732}" type="presParOf" srcId="{AE0C5099-F9DA-460C-B3F5-3035FF7AA315}" destId="{3522E570-BD62-46CC-8F7C-7A4B6ACF35BD}" srcOrd="3" destOrd="0" presId="urn:microsoft.com/office/officeart/2005/8/layout/target3"/>
    <dgm:cxn modelId="{86572B1F-AF41-40DF-A540-07818B33E7D4}" type="presParOf" srcId="{AE0C5099-F9DA-460C-B3F5-3035FF7AA315}" destId="{636EE86D-E51F-4BB6-8CEA-BDB300726275}" srcOrd="4" destOrd="0" presId="urn:microsoft.com/office/officeart/2005/8/layout/target3"/>
    <dgm:cxn modelId="{EFF76A10-B8D6-45B2-82C3-DF01F11DCC75}" type="presParOf" srcId="{AE0C5099-F9DA-460C-B3F5-3035FF7AA315}" destId="{337DC9C8-B243-4747-9937-AD449B02C36B}" srcOrd="5" destOrd="0" presId="urn:microsoft.com/office/officeart/2005/8/layout/target3"/>
    <dgm:cxn modelId="{C7390354-3BE8-4089-BB80-F377547F0EE9}" type="presParOf" srcId="{AE0C5099-F9DA-460C-B3F5-3035FF7AA315}" destId="{5EC309BC-3256-4EB3-B76D-87FAACE1DEAB}" srcOrd="6" destOrd="0" presId="urn:microsoft.com/office/officeart/2005/8/layout/target3"/>
    <dgm:cxn modelId="{2F541BC3-D172-4136-B97A-874754E7CF87}" type="presParOf" srcId="{AE0C5099-F9DA-460C-B3F5-3035FF7AA315}" destId="{AF33087F-0A18-4ABF-B751-7CD89978F412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10E462-4923-44E5-B29F-D03A95ECA221}" type="doc">
      <dgm:prSet loTypeId="urn:microsoft.com/office/officeart/2005/8/layout/target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ar-IQ"/>
        </a:p>
      </dgm:t>
    </dgm:pt>
    <dgm:pt modelId="{CAE79B1F-5C23-47DD-BDF6-0C81442AB71B}">
      <dgm:prSet custT="1"/>
      <dgm:spPr/>
      <dgm:t>
        <a:bodyPr/>
        <a:lstStyle/>
        <a:p>
          <a:pPr rtl="1"/>
          <a:r>
            <a:rPr lang="ar-SA" sz="5400" b="1" dirty="0" smtClean="0">
              <a:solidFill>
                <a:srgbClr val="FF0000"/>
              </a:solidFill>
              <a:latin typeface="Calibri"/>
              <a:cs typeface="Arial"/>
            </a:rPr>
            <a:t>5-التركيب</a:t>
          </a:r>
          <a:endParaRPr lang="ar-IQ" sz="5400" b="1" dirty="0">
            <a:solidFill>
              <a:srgbClr val="FF0000"/>
            </a:solidFill>
          </a:endParaRPr>
        </a:p>
      </dgm:t>
    </dgm:pt>
    <dgm:pt modelId="{F93B8F12-C461-4FBF-B7E6-8F4FF13C0ABE}" type="parTrans" cxnId="{C488FD62-6BD6-4590-A530-F55C1FFF8A91}">
      <dgm:prSet/>
      <dgm:spPr/>
      <dgm:t>
        <a:bodyPr/>
        <a:lstStyle/>
        <a:p>
          <a:pPr rtl="1"/>
          <a:endParaRPr lang="ar-IQ"/>
        </a:p>
      </dgm:t>
    </dgm:pt>
    <dgm:pt modelId="{FEBA1F73-0171-4935-8FC4-9D9F786EA3E0}" type="sibTrans" cxnId="{C488FD62-6BD6-4590-A530-F55C1FFF8A91}">
      <dgm:prSet/>
      <dgm:spPr/>
      <dgm:t>
        <a:bodyPr/>
        <a:lstStyle/>
        <a:p>
          <a:pPr rtl="1"/>
          <a:endParaRPr lang="ar-IQ"/>
        </a:p>
      </dgm:t>
    </dgm:pt>
    <dgm:pt modelId="{A592DAAD-0A47-4FA5-83E8-117586BA6585}" type="pres">
      <dgm:prSet presAssocID="{4310E462-4923-44E5-B29F-D03A95ECA22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30AB091C-DEBE-4BC6-808D-B2D62179F968}" type="pres">
      <dgm:prSet presAssocID="{CAE79B1F-5C23-47DD-BDF6-0C81442AB71B}" presName="circle1" presStyleLbl="node1" presStyleIdx="0" presStyleCnt="1"/>
      <dgm:spPr/>
    </dgm:pt>
    <dgm:pt modelId="{246100C1-C228-4D9C-B9AA-6011933BB34C}" type="pres">
      <dgm:prSet presAssocID="{CAE79B1F-5C23-47DD-BDF6-0C81442AB71B}" presName="space" presStyleCnt="0"/>
      <dgm:spPr/>
    </dgm:pt>
    <dgm:pt modelId="{23CEB0FC-8AC2-4F64-9115-4A29C3E9D2BF}" type="pres">
      <dgm:prSet presAssocID="{CAE79B1F-5C23-47DD-BDF6-0C81442AB71B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033F57DD-2572-4982-BCD9-4622EEEA3FB2}" type="pres">
      <dgm:prSet presAssocID="{CAE79B1F-5C23-47DD-BDF6-0C81442AB71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0C47C3D0-7BDD-4F4A-92F8-DEE12BAFFB34}" type="presOf" srcId="{CAE79B1F-5C23-47DD-BDF6-0C81442AB71B}" destId="{033F57DD-2572-4982-BCD9-4622EEEA3FB2}" srcOrd="1" destOrd="0" presId="urn:microsoft.com/office/officeart/2005/8/layout/target3"/>
    <dgm:cxn modelId="{5412DA43-6DBC-4C0A-97D5-D4CB8309216B}" type="presOf" srcId="{CAE79B1F-5C23-47DD-BDF6-0C81442AB71B}" destId="{23CEB0FC-8AC2-4F64-9115-4A29C3E9D2BF}" srcOrd="0" destOrd="0" presId="urn:microsoft.com/office/officeart/2005/8/layout/target3"/>
    <dgm:cxn modelId="{C488FD62-6BD6-4590-A530-F55C1FFF8A91}" srcId="{4310E462-4923-44E5-B29F-D03A95ECA221}" destId="{CAE79B1F-5C23-47DD-BDF6-0C81442AB71B}" srcOrd="0" destOrd="0" parTransId="{F93B8F12-C461-4FBF-B7E6-8F4FF13C0ABE}" sibTransId="{FEBA1F73-0171-4935-8FC4-9D9F786EA3E0}"/>
    <dgm:cxn modelId="{D70D332B-F77C-4BE8-A38F-BE3639C6CFC0}" type="presOf" srcId="{4310E462-4923-44E5-B29F-D03A95ECA221}" destId="{A592DAAD-0A47-4FA5-83E8-117586BA6585}" srcOrd="0" destOrd="0" presId="urn:microsoft.com/office/officeart/2005/8/layout/target3"/>
    <dgm:cxn modelId="{8DA648CC-1527-4EB9-8B55-AEFD2AF7295E}" type="presParOf" srcId="{A592DAAD-0A47-4FA5-83E8-117586BA6585}" destId="{30AB091C-DEBE-4BC6-808D-B2D62179F968}" srcOrd="0" destOrd="0" presId="urn:microsoft.com/office/officeart/2005/8/layout/target3"/>
    <dgm:cxn modelId="{F1CBA7C6-2989-42AB-B1CB-0FB13E89FA1B}" type="presParOf" srcId="{A592DAAD-0A47-4FA5-83E8-117586BA6585}" destId="{246100C1-C228-4D9C-B9AA-6011933BB34C}" srcOrd="1" destOrd="0" presId="urn:microsoft.com/office/officeart/2005/8/layout/target3"/>
    <dgm:cxn modelId="{79E10A1D-C588-4910-B94E-6D2AB1E0736B}" type="presParOf" srcId="{A592DAAD-0A47-4FA5-83E8-117586BA6585}" destId="{23CEB0FC-8AC2-4F64-9115-4A29C3E9D2BF}" srcOrd="2" destOrd="0" presId="urn:microsoft.com/office/officeart/2005/8/layout/target3"/>
    <dgm:cxn modelId="{242B4D86-5D5E-4407-AD65-FD595D154B57}" type="presParOf" srcId="{A592DAAD-0A47-4FA5-83E8-117586BA6585}" destId="{033F57DD-2572-4982-BCD9-4622EEEA3FB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3F74763-2D88-4323-B5C3-E3050C399817}" type="doc">
      <dgm:prSet loTypeId="urn:microsoft.com/office/officeart/2005/8/layout/target3" loCatId="relationship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F8DCE75A-5DDE-442D-9A0F-9B791D1844BC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pPr rtl="1"/>
          <a:r>
            <a:rPr lang="ar-SA" dirty="0" smtClean="0"/>
            <a:t>6</a:t>
          </a:r>
          <a:r>
            <a:rPr lang="en-US" dirty="0" smtClean="0"/>
            <a:t>-</a:t>
          </a:r>
          <a:r>
            <a:rPr lang="ar-SA" dirty="0" smtClean="0"/>
            <a:t> التقويم</a:t>
          </a:r>
          <a:endParaRPr lang="ar-SA" dirty="0"/>
        </a:p>
      </dgm:t>
    </dgm:pt>
    <dgm:pt modelId="{E1BF8971-AF20-4571-BDD9-7EA048652752}" type="parTrans" cxnId="{AF5B1F87-A475-4BE1-9592-A47CE60D0999}">
      <dgm:prSet/>
      <dgm:spPr/>
      <dgm:t>
        <a:bodyPr/>
        <a:lstStyle/>
        <a:p>
          <a:pPr rtl="1"/>
          <a:endParaRPr lang="ar-SA"/>
        </a:p>
      </dgm:t>
    </dgm:pt>
    <dgm:pt modelId="{95D90CA7-98BC-470B-A5F6-8008EDCA3849}" type="sibTrans" cxnId="{AF5B1F87-A475-4BE1-9592-A47CE60D0999}">
      <dgm:prSet/>
      <dgm:spPr/>
      <dgm:t>
        <a:bodyPr/>
        <a:lstStyle/>
        <a:p>
          <a:pPr rtl="1"/>
          <a:endParaRPr lang="ar-SA"/>
        </a:p>
      </dgm:t>
    </dgm:pt>
    <dgm:pt modelId="{295ED3AA-CD12-4498-BE99-4ECB68219B8B}" type="pres">
      <dgm:prSet presAssocID="{B3F74763-2D88-4323-B5C3-E3050C39981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141CCDA-3ADC-440A-AD16-BC0FB5636D2D}" type="pres">
      <dgm:prSet presAssocID="{F8DCE75A-5DDE-442D-9A0F-9B791D1844BC}" presName="circle1" presStyleLbl="node1" presStyleIdx="0" presStyleCnt="1"/>
      <dgm:spPr/>
    </dgm:pt>
    <dgm:pt modelId="{D3DE0B13-02F9-459A-A491-55018ACB0D86}" type="pres">
      <dgm:prSet presAssocID="{F8DCE75A-5DDE-442D-9A0F-9B791D1844BC}" presName="space" presStyleCnt="0"/>
      <dgm:spPr/>
    </dgm:pt>
    <dgm:pt modelId="{035E9740-1510-4CA7-BFFD-76122CC106E3}" type="pres">
      <dgm:prSet presAssocID="{F8DCE75A-5DDE-442D-9A0F-9B791D1844BC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AF3091B6-833B-4458-96F5-567B0AC4413C}" type="pres">
      <dgm:prSet presAssocID="{F8DCE75A-5DDE-442D-9A0F-9B791D1844B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F5B1F87-A475-4BE1-9592-A47CE60D0999}" srcId="{B3F74763-2D88-4323-B5C3-E3050C399817}" destId="{F8DCE75A-5DDE-442D-9A0F-9B791D1844BC}" srcOrd="0" destOrd="0" parTransId="{E1BF8971-AF20-4571-BDD9-7EA048652752}" sibTransId="{95D90CA7-98BC-470B-A5F6-8008EDCA3849}"/>
    <dgm:cxn modelId="{F382B74B-55EA-43B8-A19B-9F3FDCBEA6FF}" type="presOf" srcId="{F8DCE75A-5DDE-442D-9A0F-9B791D1844BC}" destId="{035E9740-1510-4CA7-BFFD-76122CC106E3}" srcOrd="0" destOrd="0" presId="urn:microsoft.com/office/officeart/2005/8/layout/target3"/>
    <dgm:cxn modelId="{F6797F70-A8D6-4946-8DD8-5F436FEB4027}" type="presOf" srcId="{F8DCE75A-5DDE-442D-9A0F-9B791D1844BC}" destId="{AF3091B6-833B-4458-96F5-567B0AC4413C}" srcOrd="1" destOrd="0" presId="urn:microsoft.com/office/officeart/2005/8/layout/target3"/>
    <dgm:cxn modelId="{5938D155-8016-41C5-9FF5-999F1991FA61}" type="presOf" srcId="{B3F74763-2D88-4323-B5C3-E3050C399817}" destId="{295ED3AA-CD12-4498-BE99-4ECB68219B8B}" srcOrd="0" destOrd="0" presId="urn:microsoft.com/office/officeart/2005/8/layout/target3"/>
    <dgm:cxn modelId="{8F45E997-0BBD-4B05-B31C-52EF1A6CC11C}" type="presParOf" srcId="{295ED3AA-CD12-4498-BE99-4ECB68219B8B}" destId="{B141CCDA-3ADC-440A-AD16-BC0FB5636D2D}" srcOrd="0" destOrd="0" presId="urn:microsoft.com/office/officeart/2005/8/layout/target3"/>
    <dgm:cxn modelId="{6369B7A1-780B-4283-891A-34774D6AA389}" type="presParOf" srcId="{295ED3AA-CD12-4498-BE99-4ECB68219B8B}" destId="{D3DE0B13-02F9-459A-A491-55018ACB0D86}" srcOrd="1" destOrd="0" presId="urn:microsoft.com/office/officeart/2005/8/layout/target3"/>
    <dgm:cxn modelId="{43036D6B-1019-47B4-8083-197B2BB483D0}" type="presParOf" srcId="{295ED3AA-CD12-4498-BE99-4ECB68219B8B}" destId="{035E9740-1510-4CA7-BFFD-76122CC106E3}" srcOrd="2" destOrd="0" presId="urn:microsoft.com/office/officeart/2005/8/layout/target3"/>
    <dgm:cxn modelId="{C3C44A37-682A-4842-B5C3-31782F84A980}" type="presParOf" srcId="{295ED3AA-CD12-4498-BE99-4ECB68219B8B}" destId="{AF3091B6-833B-4458-96F5-567B0AC4413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F74763-2D88-4323-B5C3-E3050C399817}" type="doc">
      <dgm:prSet loTypeId="urn:microsoft.com/office/officeart/2005/8/layout/target3" loCatId="relationship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F8DCE75A-5DDE-442D-9A0F-9B791D1844BC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pPr rtl="1"/>
          <a:r>
            <a:rPr lang="ar-SA" dirty="0" smtClean="0"/>
            <a:t>6</a:t>
          </a:r>
          <a:r>
            <a:rPr lang="en-US" dirty="0" smtClean="0"/>
            <a:t>-</a:t>
          </a:r>
          <a:r>
            <a:rPr lang="ar-SA" dirty="0" smtClean="0"/>
            <a:t> التقويم</a:t>
          </a:r>
          <a:endParaRPr lang="ar-SA" dirty="0"/>
        </a:p>
      </dgm:t>
    </dgm:pt>
    <dgm:pt modelId="{E1BF8971-AF20-4571-BDD9-7EA048652752}" type="parTrans" cxnId="{AF5B1F87-A475-4BE1-9592-A47CE60D0999}">
      <dgm:prSet/>
      <dgm:spPr/>
      <dgm:t>
        <a:bodyPr/>
        <a:lstStyle/>
        <a:p>
          <a:pPr rtl="1"/>
          <a:endParaRPr lang="ar-SA"/>
        </a:p>
      </dgm:t>
    </dgm:pt>
    <dgm:pt modelId="{95D90CA7-98BC-470B-A5F6-8008EDCA3849}" type="sibTrans" cxnId="{AF5B1F87-A475-4BE1-9592-A47CE60D0999}">
      <dgm:prSet/>
      <dgm:spPr/>
      <dgm:t>
        <a:bodyPr/>
        <a:lstStyle/>
        <a:p>
          <a:pPr rtl="1"/>
          <a:endParaRPr lang="ar-SA"/>
        </a:p>
      </dgm:t>
    </dgm:pt>
    <dgm:pt modelId="{295ED3AA-CD12-4498-BE99-4ECB68219B8B}" type="pres">
      <dgm:prSet presAssocID="{B3F74763-2D88-4323-B5C3-E3050C39981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141CCDA-3ADC-440A-AD16-BC0FB5636D2D}" type="pres">
      <dgm:prSet presAssocID="{F8DCE75A-5DDE-442D-9A0F-9B791D1844BC}" presName="circle1" presStyleLbl="node1" presStyleIdx="0" presStyleCnt="1"/>
      <dgm:spPr/>
    </dgm:pt>
    <dgm:pt modelId="{D3DE0B13-02F9-459A-A491-55018ACB0D86}" type="pres">
      <dgm:prSet presAssocID="{F8DCE75A-5DDE-442D-9A0F-9B791D1844BC}" presName="space" presStyleCnt="0"/>
      <dgm:spPr/>
    </dgm:pt>
    <dgm:pt modelId="{035E9740-1510-4CA7-BFFD-76122CC106E3}" type="pres">
      <dgm:prSet presAssocID="{F8DCE75A-5DDE-442D-9A0F-9B791D1844BC}" presName="rect1" presStyleLbl="alignAcc1" presStyleIdx="0" presStyleCnt="1"/>
      <dgm:spPr/>
      <dgm:t>
        <a:bodyPr/>
        <a:lstStyle/>
        <a:p>
          <a:pPr rtl="1"/>
          <a:endParaRPr lang="ar-SA"/>
        </a:p>
      </dgm:t>
    </dgm:pt>
    <dgm:pt modelId="{AF3091B6-833B-4458-96F5-567B0AC4413C}" type="pres">
      <dgm:prSet presAssocID="{F8DCE75A-5DDE-442D-9A0F-9B791D1844B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F5B1F87-A475-4BE1-9592-A47CE60D0999}" srcId="{B3F74763-2D88-4323-B5C3-E3050C399817}" destId="{F8DCE75A-5DDE-442D-9A0F-9B791D1844BC}" srcOrd="0" destOrd="0" parTransId="{E1BF8971-AF20-4571-BDD9-7EA048652752}" sibTransId="{95D90CA7-98BC-470B-A5F6-8008EDCA3849}"/>
    <dgm:cxn modelId="{D8B86857-F88A-4C83-8742-5909E58FECE4}" type="presOf" srcId="{F8DCE75A-5DDE-442D-9A0F-9B791D1844BC}" destId="{AF3091B6-833B-4458-96F5-567B0AC4413C}" srcOrd="1" destOrd="0" presId="urn:microsoft.com/office/officeart/2005/8/layout/target3"/>
    <dgm:cxn modelId="{48F3B556-48D9-4610-BEAE-24218F034143}" type="presOf" srcId="{B3F74763-2D88-4323-B5C3-E3050C399817}" destId="{295ED3AA-CD12-4498-BE99-4ECB68219B8B}" srcOrd="0" destOrd="0" presId="urn:microsoft.com/office/officeart/2005/8/layout/target3"/>
    <dgm:cxn modelId="{66A811D3-33E8-4DC2-9DA3-5D6781BA224C}" type="presOf" srcId="{F8DCE75A-5DDE-442D-9A0F-9B791D1844BC}" destId="{035E9740-1510-4CA7-BFFD-76122CC106E3}" srcOrd="0" destOrd="0" presId="urn:microsoft.com/office/officeart/2005/8/layout/target3"/>
    <dgm:cxn modelId="{CF065710-9948-4BA1-B795-B55AE387F86F}" type="presParOf" srcId="{295ED3AA-CD12-4498-BE99-4ECB68219B8B}" destId="{B141CCDA-3ADC-440A-AD16-BC0FB5636D2D}" srcOrd="0" destOrd="0" presId="urn:microsoft.com/office/officeart/2005/8/layout/target3"/>
    <dgm:cxn modelId="{4C645357-33BD-49AA-912F-E2439AF73814}" type="presParOf" srcId="{295ED3AA-CD12-4498-BE99-4ECB68219B8B}" destId="{D3DE0B13-02F9-459A-A491-55018ACB0D86}" srcOrd="1" destOrd="0" presId="urn:microsoft.com/office/officeart/2005/8/layout/target3"/>
    <dgm:cxn modelId="{BD3CA7ED-30E7-481B-82AD-CE9640557BB9}" type="presParOf" srcId="{295ED3AA-CD12-4498-BE99-4ECB68219B8B}" destId="{035E9740-1510-4CA7-BFFD-76122CC106E3}" srcOrd="2" destOrd="0" presId="urn:microsoft.com/office/officeart/2005/8/layout/target3"/>
    <dgm:cxn modelId="{5AC753E9-EC01-4BCB-9E8F-468026885F2E}" type="presParOf" srcId="{295ED3AA-CD12-4498-BE99-4ECB68219B8B}" destId="{AF3091B6-833B-4458-96F5-567B0AC4413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5287CE-173A-43D4-A1CB-728B33EF38DE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/>
      <dgm:spPr/>
      <dgm:t>
        <a:bodyPr/>
        <a:lstStyle/>
        <a:p>
          <a:pPr rtl="1"/>
          <a:endParaRPr lang="ar-IQ"/>
        </a:p>
      </dgm:t>
    </dgm:pt>
    <dgm:pt modelId="{5FED4A61-9724-4F39-B613-B98969565289}">
      <dgm:prSet custT="1"/>
      <dgm:spPr/>
      <dgm:t>
        <a:bodyPr/>
        <a:lstStyle/>
        <a:p>
          <a:pPr rtl="1"/>
          <a:r>
            <a:rPr lang="ar-IQ" sz="8000" dirty="0" smtClean="0">
              <a:solidFill>
                <a:srgbClr val="FF0000"/>
              </a:solidFill>
            </a:rPr>
            <a:t>الى الملتقى</a:t>
          </a:r>
          <a:endParaRPr lang="ar-IQ" sz="8000" dirty="0">
            <a:solidFill>
              <a:srgbClr val="FF0000"/>
            </a:solidFill>
          </a:endParaRPr>
        </a:p>
      </dgm:t>
    </dgm:pt>
    <dgm:pt modelId="{5FA7D0BB-F20A-43C2-81C6-1C1576C8F565}" type="par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2297CD98-F18E-442A-BBE1-27EA7B089560}" type="sib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36DCC6D4-8AB9-4FB1-A142-40CE392F4A3A}" type="pres">
      <dgm:prSet presAssocID="{5F5287CE-173A-43D4-A1CB-728B33EF38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ED878F79-AD47-4A92-89B9-A3731672A44E}" type="pres">
      <dgm:prSet presAssocID="{5FED4A61-9724-4F39-B613-B98969565289}" presName="circle1" presStyleLbl="node1" presStyleIdx="0" presStyleCnt="1"/>
      <dgm:spPr/>
    </dgm:pt>
    <dgm:pt modelId="{10A9093C-139F-499E-8A3C-6DBAB77D5331}" type="pres">
      <dgm:prSet presAssocID="{5FED4A61-9724-4F39-B613-B98969565289}" presName="space" presStyleCnt="0"/>
      <dgm:spPr/>
    </dgm:pt>
    <dgm:pt modelId="{1CF6D59A-D077-497D-AD83-46ECD0B700DE}" type="pres">
      <dgm:prSet presAssocID="{5FED4A61-9724-4F39-B613-B98969565289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0115A6BD-339F-4757-89CD-DB32F214A2C9}" type="pres">
      <dgm:prSet presAssocID="{5FED4A61-9724-4F39-B613-B9896956528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E6CD50A2-03F4-423C-BD5A-3F93754C7AB4}" srcId="{5F5287CE-173A-43D4-A1CB-728B33EF38DE}" destId="{5FED4A61-9724-4F39-B613-B98969565289}" srcOrd="0" destOrd="0" parTransId="{5FA7D0BB-F20A-43C2-81C6-1C1576C8F565}" sibTransId="{2297CD98-F18E-442A-BBE1-27EA7B089560}"/>
    <dgm:cxn modelId="{9F627602-6A14-4CC7-B03A-794036826447}" type="presOf" srcId="{5FED4A61-9724-4F39-B613-B98969565289}" destId="{1CF6D59A-D077-497D-AD83-46ECD0B700DE}" srcOrd="0" destOrd="0" presId="urn:microsoft.com/office/officeart/2005/8/layout/target3"/>
    <dgm:cxn modelId="{B168BC48-4667-4B43-9677-56310F989BAC}" type="presOf" srcId="{5FED4A61-9724-4F39-B613-B98969565289}" destId="{0115A6BD-339F-4757-89CD-DB32F214A2C9}" srcOrd="1" destOrd="0" presId="urn:microsoft.com/office/officeart/2005/8/layout/target3"/>
    <dgm:cxn modelId="{F098B608-3193-4CB9-8BDD-E52701489D0A}" type="presOf" srcId="{5F5287CE-173A-43D4-A1CB-728B33EF38DE}" destId="{36DCC6D4-8AB9-4FB1-A142-40CE392F4A3A}" srcOrd="0" destOrd="0" presId="urn:microsoft.com/office/officeart/2005/8/layout/target3"/>
    <dgm:cxn modelId="{613E7E84-598B-4202-A7B3-0D279606B22A}" type="presParOf" srcId="{36DCC6D4-8AB9-4FB1-A142-40CE392F4A3A}" destId="{ED878F79-AD47-4A92-89B9-A3731672A44E}" srcOrd="0" destOrd="0" presId="urn:microsoft.com/office/officeart/2005/8/layout/target3"/>
    <dgm:cxn modelId="{CEF5E439-8574-42A0-90E4-280B458BF63B}" type="presParOf" srcId="{36DCC6D4-8AB9-4FB1-A142-40CE392F4A3A}" destId="{10A9093C-139F-499E-8A3C-6DBAB77D5331}" srcOrd="1" destOrd="0" presId="urn:microsoft.com/office/officeart/2005/8/layout/target3"/>
    <dgm:cxn modelId="{0197CAE0-12A4-4DB6-8E95-E974A99940FB}" type="presParOf" srcId="{36DCC6D4-8AB9-4FB1-A142-40CE392F4A3A}" destId="{1CF6D59A-D077-497D-AD83-46ECD0B700DE}" srcOrd="2" destOrd="0" presId="urn:microsoft.com/office/officeart/2005/8/layout/target3"/>
    <dgm:cxn modelId="{C8E4A471-8DD3-49B1-8E61-8BAD8D45D5A3}" type="presParOf" srcId="{36DCC6D4-8AB9-4FB1-A142-40CE392F4A3A}" destId="{0115A6BD-339F-4757-89CD-DB32F214A2C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1A48A07-36FB-4044-8AB1-20EF338F148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F50F9D1C-BCF1-4558-B531-61441D152D5E}">
      <dgm:prSet/>
      <dgm:spPr/>
      <dgm:t>
        <a:bodyPr/>
        <a:lstStyle/>
        <a:p>
          <a:pPr rtl="1"/>
          <a:r>
            <a:rPr lang="ar-IQ" dirty="0" smtClean="0"/>
            <a:t>في المحاضرة القادمة</a:t>
          </a:r>
          <a:endParaRPr lang="ar-IQ" dirty="0"/>
        </a:p>
      </dgm:t>
    </dgm:pt>
    <dgm:pt modelId="{6057D29D-A12B-4CD7-8C9D-7C0E5B28CD36}" type="par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25059B3-27EC-493A-972B-F47A584B8B04}" type="sib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06B44CA-7536-4901-A4A8-216AC1FB9780}">
      <dgm:prSet/>
      <dgm:spPr/>
      <dgm:t>
        <a:bodyPr/>
        <a:lstStyle/>
        <a:p>
          <a:pPr rtl="1"/>
          <a:r>
            <a:rPr lang="ar-IQ" dirty="0" smtClean="0"/>
            <a:t>وشكراً لحسن انتباهكم </a:t>
          </a:r>
          <a:endParaRPr lang="ar-IQ" dirty="0"/>
        </a:p>
      </dgm:t>
    </dgm:pt>
    <dgm:pt modelId="{6BABD7E9-3D56-4DF4-B029-C5347D2CE2BB}" type="par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60307351-4E1B-4AC2-BD4F-B127AE1FD9F0}" type="sib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BBFEEABB-EB90-4E66-850D-652CD5B80E6C}" type="pres">
      <dgm:prSet presAssocID="{A1A48A07-36FB-4044-8AB1-20EF338F1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FE471E2-CFDD-4BD4-9F6D-F2AC8451331D}" type="pres">
      <dgm:prSet presAssocID="{F50F9D1C-BCF1-4558-B531-61441D152D5E}" presName="node" presStyleLbl="node1" presStyleIdx="0" presStyleCnt="2" custScaleX="137904" custRadScaleRad="114088" custRadScaleInc="19688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C85FB7A-7D04-483B-A102-C7423D20574D}" type="pres">
      <dgm:prSet presAssocID="{025059B3-27EC-493A-972B-F47A584B8B04}" presName="sibTrans" presStyleLbl="sibTrans2D1" presStyleIdx="0" presStyleCnt="2" custAng="21413601" custScaleX="178943"/>
      <dgm:spPr/>
      <dgm:t>
        <a:bodyPr/>
        <a:lstStyle/>
        <a:p>
          <a:pPr rtl="1"/>
          <a:endParaRPr lang="ar-IQ"/>
        </a:p>
      </dgm:t>
    </dgm:pt>
    <dgm:pt modelId="{60D096B9-E656-4186-882A-CBA13A19C5B1}" type="pres">
      <dgm:prSet presAssocID="{025059B3-27EC-493A-972B-F47A584B8B04}" presName="connectorText" presStyleLbl="sibTrans2D1" presStyleIdx="0" presStyleCnt="2"/>
      <dgm:spPr/>
      <dgm:t>
        <a:bodyPr/>
        <a:lstStyle/>
        <a:p>
          <a:pPr rtl="1"/>
          <a:endParaRPr lang="ar-IQ"/>
        </a:p>
      </dgm:t>
    </dgm:pt>
    <dgm:pt modelId="{B23C2C72-CFB1-4839-931B-5386B52AC8FB}" type="pres">
      <dgm:prSet presAssocID="{006B44CA-7536-4901-A4A8-216AC1FB9780}" presName="node" presStyleLbl="node1" presStyleIdx="1" presStyleCnt="2" custScaleX="127035" custRadScaleRad="72339" custRadScaleInc="-197541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BDD079D-F989-42D0-ACB1-2352DFA7FEAA}" type="pres">
      <dgm:prSet presAssocID="{60307351-4E1B-4AC2-BD4F-B127AE1FD9F0}" presName="sibTrans" presStyleLbl="sibTrans2D1" presStyleIdx="1" presStyleCnt="2" custAng="186487" custScaleX="158370" custLinFactNeighborX="58392" custLinFactNeighborY="-1372"/>
      <dgm:spPr/>
      <dgm:t>
        <a:bodyPr/>
        <a:lstStyle/>
        <a:p>
          <a:pPr rtl="1"/>
          <a:endParaRPr lang="ar-IQ"/>
        </a:p>
      </dgm:t>
    </dgm:pt>
    <dgm:pt modelId="{30521C6D-8E3B-4BFC-B825-C02B16B0C8B8}" type="pres">
      <dgm:prSet presAssocID="{60307351-4E1B-4AC2-BD4F-B127AE1FD9F0}" presName="connectorText" presStyleLbl="sibTrans2D1" presStyleIdx="1" presStyleCnt="2"/>
      <dgm:spPr/>
      <dgm:t>
        <a:bodyPr/>
        <a:lstStyle/>
        <a:p>
          <a:pPr rtl="1"/>
          <a:endParaRPr lang="ar-IQ"/>
        </a:p>
      </dgm:t>
    </dgm:pt>
  </dgm:ptLst>
  <dgm:cxnLst>
    <dgm:cxn modelId="{BD5014B4-7351-4E3C-A285-0EE1279DF1B3}" type="presOf" srcId="{60307351-4E1B-4AC2-BD4F-B127AE1FD9F0}" destId="{30521C6D-8E3B-4BFC-B825-C02B16B0C8B8}" srcOrd="1" destOrd="0" presId="urn:microsoft.com/office/officeart/2005/8/layout/cycle2"/>
    <dgm:cxn modelId="{3DAB09BC-0E8A-436B-AF3A-49CE0EF9DD3E}" type="presOf" srcId="{025059B3-27EC-493A-972B-F47A584B8B04}" destId="{60D096B9-E656-4186-882A-CBA13A19C5B1}" srcOrd="1" destOrd="0" presId="urn:microsoft.com/office/officeart/2005/8/layout/cycle2"/>
    <dgm:cxn modelId="{5DE9BA9F-9BEB-4630-A07D-29A1EEB91955}" srcId="{A1A48A07-36FB-4044-8AB1-20EF338F148B}" destId="{006B44CA-7536-4901-A4A8-216AC1FB9780}" srcOrd="1" destOrd="0" parTransId="{6BABD7E9-3D56-4DF4-B029-C5347D2CE2BB}" sibTransId="{60307351-4E1B-4AC2-BD4F-B127AE1FD9F0}"/>
    <dgm:cxn modelId="{8FD1E1F9-2B3E-4EB7-9CBC-623FFF5C430D}" type="presOf" srcId="{F50F9D1C-BCF1-4558-B531-61441D152D5E}" destId="{0FE471E2-CFDD-4BD4-9F6D-F2AC8451331D}" srcOrd="0" destOrd="0" presId="urn:microsoft.com/office/officeart/2005/8/layout/cycle2"/>
    <dgm:cxn modelId="{E20507FB-BEB6-4B7D-B435-241ADF27DFCE}" type="presOf" srcId="{60307351-4E1B-4AC2-BD4F-B127AE1FD9F0}" destId="{BBDD079D-F989-42D0-ACB1-2352DFA7FEAA}" srcOrd="0" destOrd="0" presId="urn:microsoft.com/office/officeart/2005/8/layout/cycle2"/>
    <dgm:cxn modelId="{2C32B02D-ADCE-4387-BE1A-CAC38C910EE9}" srcId="{A1A48A07-36FB-4044-8AB1-20EF338F148B}" destId="{F50F9D1C-BCF1-4558-B531-61441D152D5E}" srcOrd="0" destOrd="0" parTransId="{6057D29D-A12B-4CD7-8C9D-7C0E5B28CD36}" sibTransId="{025059B3-27EC-493A-972B-F47A584B8B04}"/>
    <dgm:cxn modelId="{783E58C5-08CF-4CD8-A19E-830EEF25DFE8}" type="presOf" srcId="{A1A48A07-36FB-4044-8AB1-20EF338F148B}" destId="{BBFEEABB-EB90-4E66-850D-652CD5B80E6C}" srcOrd="0" destOrd="0" presId="urn:microsoft.com/office/officeart/2005/8/layout/cycle2"/>
    <dgm:cxn modelId="{1F2DAB21-1363-4993-964C-E6EA61B4C57D}" type="presOf" srcId="{025059B3-27EC-493A-972B-F47A584B8B04}" destId="{4C85FB7A-7D04-483B-A102-C7423D20574D}" srcOrd="0" destOrd="0" presId="urn:microsoft.com/office/officeart/2005/8/layout/cycle2"/>
    <dgm:cxn modelId="{6A79EC7B-39A2-4013-8CB3-7D375DB08AEA}" type="presOf" srcId="{006B44CA-7536-4901-A4A8-216AC1FB9780}" destId="{B23C2C72-CFB1-4839-931B-5386B52AC8FB}" srcOrd="0" destOrd="0" presId="urn:microsoft.com/office/officeart/2005/8/layout/cycle2"/>
    <dgm:cxn modelId="{6F0E3012-5A3C-4F60-ACAC-A270ACE104CE}" type="presParOf" srcId="{BBFEEABB-EB90-4E66-850D-652CD5B80E6C}" destId="{0FE471E2-CFDD-4BD4-9F6D-F2AC8451331D}" srcOrd="0" destOrd="0" presId="urn:microsoft.com/office/officeart/2005/8/layout/cycle2"/>
    <dgm:cxn modelId="{E7D21C28-E9C5-47B6-86B2-6456725037C5}" type="presParOf" srcId="{BBFEEABB-EB90-4E66-850D-652CD5B80E6C}" destId="{4C85FB7A-7D04-483B-A102-C7423D20574D}" srcOrd="1" destOrd="0" presId="urn:microsoft.com/office/officeart/2005/8/layout/cycle2"/>
    <dgm:cxn modelId="{5BB42BE8-A01B-49BE-9C1B-1DD1FC461AC8}" type="presParOf" srcId="{4C85FB7A-7D04-483B-A102-C7423D20574D}" destId="{60D096B9-E656-4186-882A-CBA13A19C5B1}" srcOrd="0" destOrd="0" presId="urn:microsoft.com/office/officeart/2005/8/layout/cycle2"/>
    <dgm:cxn modelId="{29744DFF-8FF8-4F82-870C-C612E9C60B5F}" type="presParOf" srcId="{BBFEEABB-EB90-4E66-850D-652CD5B80E6C}" destId="{B23C2C72-CFB1-4839-931B-5386B52AC8FB}" srcOrd="2" destOrd="0" presId="urn:microsoft.com/office/officeart/2005/8/layout/cycle2"/>
    <dgm:cxn modelId="{1C50DC3C-80CD-46BE-B1DF-E58EC1AE4B3C}" type="presParOf" srcId="{BBFEEABB-EB90-4E66-850D-652CD5B80E6C}" destId="{BBDD079D-F989-42D0-ACB1-2352DFA7FEAA}" srcOrd="3" destOrd="0" presId="urn:microsoft.com/office/officeart/2005/8/layout/cycle2"/>
    <dgm:cxn modelId="{C2850956-F31A-493E-AD4E-44227CEE9938}" type="presParOf" srcId="{BBDD079D-F989-42D0-ACB1-2352DFA7FEAA}" destId="{30521C6D-8E3B-4BFC-B825-C02B16B0C8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676410-BD64-4632-A0F5-6ED00A0550F8}" type="doc">
      <dgm:prSet loTypeId="urn:microsoft.com/office/officeart/2005/8/layout/target3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pPr rtl="1"/>
          <a:endParaRPr lang="ar-IQ"/>
        </a:p>
      </dgm:t>
    </dgm:pt>
    <dgm:pt modelId="{4999358F-5CD0-48E6-BE95-A4A1EFF38E2F}">
      <dgm:prSet custT="1"/>
      <dgm:spPr>
        <a:solidFill>
          <a:srgbClr val="FFFF00"/>
        </a:solidFill>
      </dgm:spPr>
      <dgm:t>
        <a:bodyPr/>
        <a:lstStyle/>
        <a:p>
          <a:pPr rtl="1"/>
          <a:r>
            <a:rPr lang="ar-SA" sz="4400" b="1" u="sng" dirty="0" smtClean="0">
              <a:solidFill>
                <a:srgbClr val="7030A0"/>
              </a:solidFill>
              <a:effectLst/>
              <a:ea typeface="Times New Roman"/>
              <a:cs typeface="Simplified Arabic"/>
            </a:rPr>
            <a:t>اولا- </a:t>
          </a:r>
          <a:r>
            <a:rPr lang="ar-IQ" sz="4400" b="1" u="sng" dirty="0" smtClean="0">
              <a:solidFill>
                <a:srgbClr val="7030A0"/>
              </a:solidFill>
              <a:effectLst/>
              <a:ea typeface="Calibri"/>
              <a:cs typeface="Simplified Arabic"/>
            </a:rPr>
            <a:t>الأهداف التربوية </a:t>
          </a:r>
          <a:endParaRPr lang="ar-IQ" sz="4400" dirty="0">
            <a:solidFill>
              <a:srgbClr val="7030A0"/>
            </a:solidFill>
          </a:endParaRPr>
        </a:p>
      </dgm:t>
    </dgm:pt>
    <dgm:pt modelId="{704EFECA-3309-4FEB-AEDF-2126A0B78BB9}" type="parTrans" cxnId="{C17208E2-1DFA-4344-8230-58CA0247E83A}">
      <dgm:prSet/>
      <dgm:spPr/>
      <dgm:t>
        <a:bodyPr/>
        <a:lstStyle/>
        <a:p>
          <a:pPr rtl="1"/>
          <a:endParaRPr lang="ar-IQ"/>
        </a:p>
      </dgm:t>
    </dgm:pt>
    <dgm:pt modelId="{FB9A3D03-D238-4F44-9CDE-3001F0872AAB}" type="sibTrans" cxnId="{C17208E2-1DFA-4344-8230-58CA0247E83A}">
      <dgm:prSet/>
      <dgm:spPr/>
      <dgm:t>
        <a:bodyPr/>
        <a:lstStyle/>
        <a:p>
          <a:pPr rtl="1"/>
          <a:endParaRPr lang="ar-IQ"/>
        </a:p>
      </dgm:t>
    </dgm:pt>
    <dgm:pt modelId="{673327C4-2617-4AE8-BB1C-5B26611090A1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rgbClr val="00B050"/>
              </a:solidFill>
            </a:rPr>
            <a:t>أ</a:t>
          </a:r>
          <a:r>
            <a:rPr lang="en-US" sz="3200" b="1" dirty="0" smtClean="0">
              <a:solidFill>
                <a:srgbClr val="00B050"/>
              </a:solidFill>
            </a:rPr>
            <a:t>- </a:t>
          </a:r>
          <a:r>
            <a:rPr lang="ar-IQ" sz="3200" b="1" dirty="0" smtClean="0">
              <a:solidFill>
                <a:srgbClr val="00B050"/>
              </a:solidFill>
            </a:rPr>
            <a:t> </a:t>
          </a:r>
          <a:r>
            <a:rPr lang="ar-IQ" sz="3200" b="1" u="sng" dirty="0" smtClean="0">
              <a:solidFill>
                <a:srgbClr val="00B050"/>
              </a:solidFill>
              <a:effectLst/>
              <a:latin typeface="Times New Roman"/>
              <a:ea typeface="Calibri"/>
              <a:cs typeface="Simplified Arabic"/>
            </a:rPr>
            <a:t>الأهداف السلوكية :</a:t>
          </a:r>
          <a:endParaRPr lang="ar-IQ" sz="3200" dirty="0">
            <a:solidFill>
              <a:srgbClr val="00B050"/>
            </a:solidFill>
          </a:endParaRPr>
        </a:p>
      </dgm:t>
    </dgm:pt>
    <dgm:pt modelId="{6053D8B9-8DD5-41E7-822D-54B803EF4F63}" type="parTrans" cxnId="{046622CD-F586-4E11-A0EE-B59B34E14C5D}">
      <dgm:prSet/>
      <dgm:spPr/>
      <dgm:t>
        <a:bodyPr/>
        <a:lstStyle/>
        <a:p>
          <a:pPr rtl="1"/>
          <a:endParaRPr lang="ar-IQ"/>
        </a:p>
      </dgm:t>
    </dgm:pt>
    <dgm:pt modelId="{17C348BB-F8E9-41AA-93D8-FF0D386901A0}" type="sibTrans" cxnId="{046622CD-F586-4E11-A0EE-B59B34E14C5D}">
      <dgm:prSet/>
      <dgm:spPr/>
      <dgm:t>
        <a:bodyPr/>
        <a:lstStyle/>
        <a:p>
          <a:pPr rtl="1"/>
          <a:endParaRPr lang="ar-IQ"/>
        </a:p>
      </dgm:t>
    </dgm:pt>
    <dgm:pt modelId="{65A2D357-272D-48B3-A427-62AFDD0040B7}">
      <dgm:prSet/>
      <dgm:spPr/>
      <dgm:t>
        <a:bodyPr/>
        <a:lstStyle/>
        <a:p>
          <a:pPr rtl="1"/>
          <a:r>
            <a:rPr lang="ar-SA" b="1" dirty="0" smtClean="0"/>
            <a:t>ب</a:t>
          </a:r>
          <a:r>
            <a:rPr lang="ar-IQ" b="1" dirty="0" smtClean="0"/>
            <a:t> </a:t>
          </a:r>
          <a:r>
            <a:rPr lang="en-US" b="1" dirty="0" smtClean="0"/>
            <a:t>-</a:t>
          </a:r>
          <a:r>
            <a:rPr lang="ar-IQ" b="1" dirty="0" smtClean="0"/>
            <a:t> </a:t>
          </a:r>
          <a:r>
            <a:rPr lang="ar-IQ" b="1" u="sng" dirty="0" smtClean="0">
              <a:solidFill>
                <a:srgbClr val="FF0000"/>
              </a:solidFill>
              <a:effectLst/>
              <a:latin typeface="Simplified Arabic"/>
              <a:ea typeface="Calibri"/>
              <a:cs typeface="Arial"/>
            </a:rPr>
            <a:t>تصنيف بلوم للأهداف التربوية :</a:t>
          </a:r>
          <a:endParaRPr lang="ar-IQ" dirty="0"/>
        </a:p>
      </dgm:t>
    </dgm:pt>
    <dgm:pt modelId="{6D2DA445-A416-446B-8A2B-C71DA6D0A8D3}" type="parTrans" cxnId="{0466E732-3796-4242-9BA1-41EDBEB6BB83}">
      <dgm:prSet/>
      <dgm:spPr/>
      <dgm:t>
        <a:bodyPr/>
        <a:lstStyle/>
        <a:p>
          <a:pPr rtl="1"/>
          <a:endParaRPr lang="ar-IQ"/>
        </a:p>
      </dgm:t>
    </dgm:pt>
    <dgm:pt modelId="{EC5FA7D8-B4A5-441A-846F-99CB41F14549}" type="sibTrans" cxnId="{0466E732-3796-4242-9BA1-41EDBEB6BB83}">
      <dgm:prSet/>
      <dgm:spPr/>
      <dgm:t>
        <a:bodyPr/>
        <a:lstStyle/>
        <a:p>
          <a:pPr rtl="1"/>
          <a:endParaRPr lang="ar-IQ"/>
        </a:p>
      </dgm:t>
    </dgm:pt>
    <dgm:pt modelId="{1B2BC927-D1E0-423C-92D3-69DCC802A5A9}">
      <dgm:prSet/>
      <dgm:spPr/>
      <dgm:t>
        <a:bodyPr/>
        <a:lstStyle/>
        <a:p>
          <a:pPr rtl="1"/>
          <a:endParaRPr lang="ar-IQ" dirty="0"/>
        </a:p>
      </dgm:t>
    </dgm:pt>
    <dgm:pt modelId="{41F89DD1-78A1-4BB1-87DA-E85BFCE8F655}" type="parTrans" cxnId="{94158D99-104A-42A5-B85D-EB0D59475C27}">
      <dgm:prSet/>
      <dgm:spPr/>
      <dgm:t>
        <a:bodyPr/>
        <a:lstStyle/>
        <a:p>
          <a:pPr rtl="1"/>
          <a:endParaRPr lang="ar-IQ"/>
        </a:p>
      </dgm:t>
    </dgm:pt>
    <dgm:pt modelId="{4BA79303-98F2-4E21-8F13-1C55197597D0}" type="sibTrans" cxnId="{94158D99-104A-42A5-B85D-EB0D59475C27}">
      <dgm:prSet/>
      <dgm:spPr/>
      <dgm:t>
        <a:bodyPr/>
        <a:lstStyle/>
        <a:p>
          <a:pPr rtl="1"/>
          <a:endParaRPr lang="ar-IQ"/>
        </a:p>
      </dgm:t>
    </dgm:pt>
    <dgm:pt modelId="{4688C5B5-7A35-4B8A-9EDC-1DC72285E8FB}" type="pres">
      <dgm:prSet presAssocID="{8A676410-BD64-4632-A0F5-6ED00A0550F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9B38D2FF-F11E-4257-95C9-5A5C8D37F66B}" type="pres">
      <dgm:prSet presAssocID="{4999358F-5CD0-48E6-BE95-A4A1EFF38E2F}" presName="circle1" presStyleLbl="node1" presStyleIdx="0" presStyleCnt="4"/>
      <dgm:spPr/>
      <dgm:t>
        <a:bodyPr/>
        <a:lstStyle/>
        <a:p>
          <a:pPr rtl="1"/>
          <a:endParaRPr lang="ar-IQ"/>
        </a:p>
      </dgm:t>
    </dgm:pt>
    <dgm:pt modelId="{C598BBC3-7BE9-4B0A-B197-0CDD1FCF703A}" type="pres">
      <dgm:prSet presAssocID="{4999358F-5CD0-48E6-BE95-A4A1EFF38E2F}" presName="space" presStyleCnt="0"/>
      <dgm:spPr/>
      <dgm:t>
        <a:bodyPr/>
        <a:lstStyle/>
        <a:p>
          <a:pPr rtl="1"/>
          <a:endParaRPr lang="ar-IQ"/>
        </a:p>
      </dgm:t>
    </dgm:pt>
    <dgm:pt modelId="{7D468FCA-0452-462E-AD18-7C581AA97840}" type="pres">
      <dgm:prSet presAssocID="{4999358F-5CD0-48E6-BE95-A4A1EFF38E2F}" presName="rect1" presStyleLbl="alignAcc1" presStyleIdx="0" presStyleCnt="4" custScaleY="100000"/>
      <dgm:spPr/>
      <dgm:t>
        <a:bodyPr/>
        <a:lstStyle/>
        <a:p>
          <a:pPr rtl="1"/>
          <a:endParaRPr lang="ar-IQ"/>
        </a:p>
      </dgm:t>
    </dgm:pt>
    <dgm:pt modelId="{12AD96F6-2E02-4DDD-A0D2-F7949908B7A2}" type="pres">
      <dgm:prSet presAssocID="{673327C4-2617-4AE8-BB1C-5B26611090A1}" presName="vertSpace2" presStyleLbl="node1" presStyleIdx="0" presStyleCnt="4"/>
      <dgm:spPr/>
      <dgm:t>
        <a:bodyPr/>
        <a:lstStyle/>
        <a:p>
          <a:pPr rtl="1"/>
          <a:endParaRPr lang="ar-IQ"/>
        </a:p>
      </dgm:t>
    </dgm:pt>
    <dgm:pt modelId="{5E595A40-5C04-453C-A069-CE1A45CFA474}" type="pres">
      <dgm:prSet presAssocID="{673327C4-2617-4AE8-BB1C-5B26611090A1}" presName="circle2" presStyleLbl="node1" presStyleIdx="1" presStyleCnt="4"/>
      <dgm:spPr/>
      <dgm:t>
        <a:bodyPr/>
        <a:lstStyle/>
        <a:p>
          <a:pPr rtl="1"/>
          <a:endParaRPr lang="ar-IQ"/>
        </a:p>
      </dgm:t>
    </dgm:pt>
    <dgm:pt modelId="{1B83CCED-E855-4493-B3B0-6E877F017559}" type="pres">
      <dgm:prSet presAssocID="{673327C4-2617-4AE8-BB1C-5B26611090A1}" presName="rect2" presStyleLbl="alignAcc1" presStyleIdx="1" presStyleCnt="4" custScaleY="83205"/>
      <dgm:spPr/>
      <dgm:t>
        <a:bodyPr/>
        <a:lstStyle/>
        <a:p>
          <a:pPr rtl="1"/>
          <a:endParaRPr lang="ar-IQ"/>
        </a:p>
      </dgm:t>
    </dgm:pt>
    <dgm:pt modelId="{244A1004-9BEA-4383-ACEF-038EBDB70DB3}" type="pres">
      <dgm:prSet presAssocID="{65A2D357-272D-48B3-A427-62AFDD0040B7}" presName="vertSpace3" presStyleLbl="node1" presStyleIdx="1" presStyleCnt="4"/>
      <dgm:spPr/>
      <dgm:t>
        <a:bodyPr/>
        <a:lstStyle/>
        <a:p>
          <a:pPr rtl="1"/>
          <a:endParaRPr lang="ar-IQ"/>
        </a:p>
      </dgm:t>
    </dgm:pt>
    <dgm:pt modelId="{3361A5C1-1C11-4F0B-9B16-57D4F3B7DF43}" type="pres">
      <dgm:prSet presAssocID="{65A2D357-272D-48B3-A427-62AFDD0040B7}" presName="circle3" presStyleLbl="node1" presStyleIdx="2" presStyleCnt="4"/>
      <dgm:spPr/>
      <dgm:t>
        <a:bodyPr/>
        <a:lstStyle/>
        <a:p>
          <a:pPr rtl="1"/>
          <a:endParaRPr lang="ar-IQ"/>
        </a:p>
      </dgm:t>
    </dgm:pt>
    <dgm:pt modelId="{C20C54C2-4D06-4001-B639-EFBC9973250D}" type="pres">
      <dgm:prSet presAssocID="{65A2D357-272D-48B3-A427-62AFDD0040B7}" presName="rect3" presStyleLbl="alignAcc1" presStyleIdx="2" presStyleCnt="4" custScaleY="80384"/>
      <dgm:spPr/>
      <dgm:t>
        <a:bodyPr/>
        <a:lstStyle/>
        <a:p>
          <a:pPr rtl="1"/>
          <a:endParaRPr lang="ar-IQ"/>
        </a:p>
      </dgm:t>
    </dgm:pt>
    <dgm:pt modelId="{08565360-E098-4B95-BF40-DE75E565D52F}" type="pres">
      <dgm:prSet presAssocID="{1B2BC927-D1E0-423C-92D3-69DCC802A5A9}" presName="vertSpace4" presStyleLbl="node1" presStyleIdx="2" presStyleCnt="4"/>
      <dgm:spPr/>
      <dgm:t>
        <a:bodyPr/>
        <a:lstStyle/>
        <a:p>
          <a:pPr rtl="1"/>
          <a:endParaRPr lang="ar-IQ"/>
        </a:p>
      </dgm:t>
    </dgm:pt>
    <dgm:pt modelId="{41C8BD01-F7A5-4DC3-9AE1-7F68C1CD82B9}" type="pres">
      <dgm:prSet presAssocID="{1B2BC927-D1E0-423C-92D3-69DCC802A5A9}" presName="circle4" presStyleLbl="node1" presStyleIdx="3" presStyleCnt="4"/>
      <dgm:spPr/>
      <dgm:t>
        <a:bodyPr/>
        <a:lstStyle/>
        <a:p>
          <a:pPr rtl="1"/>
          <a:endParaRPr lang="ar-IQ"/>
        </a:p>
      </dgm:t>
    </dgm:pt>
    <dgm:pt modelId="{39E0E8FD-247C-4A07-A7B3-FF3CD060C118}" type="pres">
      <dgm:prSet presAssocID="{1B2BC927-D1E0-423C-92D3-69DCC802A5A9}" presName="rect4" presStyleLbl="alignAcc1" presStyleIdx="3" presStyleCnt="4" custAng="10800000" custFlipVert="1" custScaleY="66539"/>
      <dgm:spPr/>
      <dgm:t>
        <a:bodyPr/>
        <a:lstStyle/>
        <a:p>
          <a:pPr rtl="1"/>
          <a:endParaRPr lang="ar-IQ"/>
        </a:p>
      </dgm:t>
    </dgm:pt>
    <dgm:pt modelId="{155BD1F9-F2CF-4911-96B9-AB69670C3F5E}" type="pres">
      <dgm:prSet presAssocID="{4999358F-5CD0-48E6-BE95-A4A1EFF38E2F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292702F-5715-4639-AD3E-92DF66B44011}" type="pres">
      <dgm:prSet presAssocID="{673327C4-2617-4AE8-BB1C-5B26611090A1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8A4096D-AF19-4D64-B9C6-7320706DD74B}" type="pres">
      <dgm:prSet presAssocID="{65A2D357-272D-48B3-A427-62AFDD0040B7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9ECAF54-0CD1-477E-8B71-CB916C4F4D61}" type="pres">
      <dgm:prSet presAssocID="{1B2BC927-D1E0-423C-92D3-69DCC802A5A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88C843A9-69CF-4FE6-AD8D-88C8C5388FDB}" type="presOf" srcId="{1B2BC927-D1E0-423C-92D3-69DCC802A5A9}" destId="{49ECAF54-0CD1-477E-8B71-CB916C4F4D61}" srcOrd="1" destOrd="0" presId="urn:microsoft.com/office/officeart/2005/8/layout/target3"/>
    <dgm:cxn modelId="{0466E732-3796-4242-9BA1-41EDBEB6BB83}" srcId="{8A676410-BD64-4632-A0F5-6ED00A0550F8}" destId="{65A2D357-272D-48B3-A427-62AFDD0040B7}" srcOrd="2" destOrd="0" parTransId="{6D2DA445-A416-446B-8A2B-C71DA6D0A8D3}" sibTransId="{EC5FA7D8-B4A5-441A-846F-99CB41F14549}"/>
    <dgm:cxn modelId="{7EFD99E1-0186-4189-A1A9-DAFEE6CA7A45}" type="presOf" srcId="{673327C4-2617-4AE8-BB1C-5B26611090A1}" destId="{1B83CCED-E855-4493-B3B0-6E877F017559}" srcOrd="0" destOrd="0" presId="urn:microsoft.com/office/officeart/2005/8/layout/target3"/>
    <dgm:cxn modelId="{DC8EB493-EF73-495F-B7EF-31EFB6E55525}" type="presOf" srcId="{4999358F-5CD0-48E6-BE95-A4A1EFF38E2F}" destId="{7D468FCA-0452-462E-AD18-7C581AA97840}" srcOrd="0" destOrd="0" presId="urn:microsoft.com/office/officeart/2005/8/layout/target3"/>
    <dgm:cxn modelId="{94158D99-104A-42A5-B85D-EB0D59475C27}" srcId="{8A676410-BD64-4632-A0F5-6ED00A0550F8}" destId="{1B2BC927-D1E0-423C-92D3-69DCC802A5A9}" srcOrd="3" destOrd="0" parTransId="{41F89DD1-78A1-4BB1-87DA-E85BFCE8F655}" sibTransId="{4BA79303-98F2-4E21-8F13-1C55197597D0}"/>
    <dgm:cxn modelId="{FA743B27-3CCB-4E56-8C78-763FC43DED7D}" type="presOf" srcId="{65A2D357-272D-48B3-A427-62AFDD0040B7}" destId="{88A4096D-AF19-4D64-B9C6-7320706DD74B}" srcOrd="1" destOrd="0" presId="urn:microsoft.com/office/officeart/2005/8/layout/target3"/>
    <dgm:cxn modelId="{C17208E2-1DFA-4344-8230-58CA0247E83A}" srcId="{8A676410-BD64-4632-A0F5-6ED00A0550F8}" destId="{4999358F-5CD0-48E6-BE95-A4A1EFF38E2F}" srcOrd="0" destOrd="0" parTransId="{704EFECA-3309-4FEB-AEDF-2126A0B78BB9}" sibTransId="{FB9A3D03-D238-4F44-9CDE-3001F0872AAB}"/>
    <dgm:cxn modelId="{36BA4B7E-20F3-4CA6-A527-81DD221464F4}" type="presOf" srcId="{65A2D357-272D-48B3-A427-62AFDD0040B7}" destId="{C20C54C2-4D06-4001-B639-EFBC9973250D}" srcOrd="0" destOrd="0" presId="urn:microsoft.com/office/officeart/2005/8/layout/target3"/>
    <dgm:cxn modelId="{AB6B6766-A5B8-49FB-A16A-E0F7D8E75714}" type="presOf" srcId="{8A676410-BD64-4632-A0F5-6ED00A0550F8}" destId="{4688C5B5-7A35-4B8A-9EDC-1DC72285E8FB}" srcOrd="0" destOrd="0" presId="urn:microsoft.com/office/officeart/2005/8/layout/target3"/>
    <dgm:cxn modelId="{B7C26BFA-4732-4BCA-921D-2333754B64C0}" type="presOf" srcId="{673327C4-2617-4AE8-BB1C-5B26611090A1}" destId="{2292702F-5715-4639-AD3E-92DF66B44011}" srcOrd="1" destOrd="0" presId="urn:microsoft.com/office/officeart/2005/8/layout/target3"/>
    <dgm:cxn modelId="{479ADBD7-DCCE-4BFC-9716-3EAB10E4F0F6}" type="presOf" srcId="{4999358F-5CD0-48E6-BE95-A4A1EFF38E2F}" destId="{155BD1F9-F2CF-4911-96B9-AB69670C3F5E}" srcOrd="1" destOrd="0" presId="urn:microsoft.com/office/officeart/2005/8/layout/target3"/>
    <dgm:cxn modelId="{046622CD-F586-4E11-A0EE-B59B34E14C5D}" srcId="{8A676410-BD64-4632-A0F5-6ED00A0550F8}" destId="{673327C4-2617-4AE8-BB1C-5B26611090A1}" srcOrd="1" destOrd="0" parTransId="{6053D8B9-8DD5-41E7-822D-54B803EF4F63}" sibTransId="{17C348BB-F8E9-41AA-93D8-FF0D386901A0}"/>
    <dgm:cxn modelId="{F9580336-7CF5-4E48-BC83-1DB1ABD42518}" type="presOf" srcId="{1B2BC927-D1E0-423C-92D3-69DCC802A5A9}" destId="{39E0E8FD-247C-4A07-A7B3-FF3CD060C118}" srcOrd="0" destOrd="0" presId="urn:microsoft.com/office/officeart/2005/8/layout/target3"/>
    <dgm:cxn modelId="{D5CA19B2-7179-4AFF-86C5-51A2EE560683}" type="presParOf" srcId="{4688C5B5-7A35-4B8A-9EDC-1DC72285E8FB}" destId="{9B38D2FF-F11E-4257-95C9-5A5C8D37F66B}" srcOrd="0" destOrd="0" presId="urn:microsoft.com/office/officeart/2005/8/layout/target3"/>
    <dgm:cxn modelId="{7735276A-4C34-4EE1-B2E2-87930AF92885}" type="presParOf" srcId="{4688C5B5-7A35-4B8A-9EDC-1DC72285E8FB}" destId="{C598BBC3-7BE9-4B0A-B197-0CDD1FCF703A}" srcOrd="1" destOrd="0" presId="urn:microsoft.com/office/officeart/2005/8/layout/target3"/>
    <dgm:cxn modelId="{73866217-AEE2-4BD5-AA73-F26CA6D411A0}" type="presParOf" srcId="{4688C5B5-7A35-4B8A-9EDC-1DC72285E8FB}" destId="{7D468FCA-0452-462E-AD18-7C581AA97840}" srcOrd="2" destOrd="0" presId="urn:microsoft.com/office/officeart/2005/8/layout/target3"/>
    <dgm:cxn modelId="{8A3C378A-18FF-4908-A7A3-E3EAC28A8E3F}" type="presParOf" srcId="{4688C5B5-7A35-4B8A-9EDC-1DC72285E8FB}" destId="{12AD96F6-2E02-4DDD-A0D2-F7949908B7A2}" srcOrd="3" destOrd="0" presId="urn:microsoft.com/office/officeart/2005/8/layout/target3"/>
    <dgm:cxn modelId="{A09A3EE6-1901-47B0-8AFF-B148DBF3951C}" type="presParOf" srcId="{4688C5B5-7A35-4B8A-9EDC-1DC72285E8FB}" destId="{5E595A40-5C04-453C-A069-CE1A45CFA474}" srcOrd="4" destOrd="0" presId="urn:microsoft.com/office/officeart/2005/8/layout/target3"/>
    <dgm:cxn modelId="{5C9EC49B-692E-4BFF-8ACB-95A7119769EF}" type="presParOf" srcId="{4688C5B5-7A35-4B8A-9EDC-1DC72285E8FB}" destId="{1B83CCED-E855-4493-B3B0-6E877F017559}" srcOrd="5" destOrd="0" presId="urn:microsoft.com/office/officeart/2005/8/layout/target3"/>
    <dgm:cxn modelId="{C32CA274-D929-4939-BDEE-A33B9CA6909A}" type="presParOf" srcId="{4688C5B5-7A35-4B8A-9EDC-1DC72285E8FB}" destId="{244A1004-9BEA-4383-ACEF-038EBDB70DB3}" srcOrd="6" destOrd="0" presId="urn:microsoft.com/office/officeart/2005/8/layout/target3"/>
    <dgm:cxn modelId="{AEDD4389-E8DB-45AF-8C0E-4048616D0B7C}" type="presParOf" srcId="{4688C5B5-7A35-4B8A-9EDC-1DC72285E8FB}" destId="{3361A5C1-1C11-4F0B-9B16-57D4F3B7DF43}" srcOrd="7" destOrd="0" presId="urn:microsoft.com/office/officeart/2005/8/layout/target3"/>
    <dgm:cxn modelId="{EC6ECBF0-2DA1-419A-B5AA-EC33BCA6E8D0}" type="presParOf" srcId="{4688C5B5-7A35-4B8A-9EDC-1DC72285E8FB}" destId="{C20C54C2-4D06-4001-B639-EFBC9973250D}" srcOrd="8" destOrd="0" presId="urn:microsoft.com/office/officeart/2005/8/layout/target3"/>
    <dgm:cxn modelId="{D1A65128-05C7-4E51-BF26-914314988523}" type="presParOf" srcId="{4688C5B5-7A35-4B8A-9EDC-1DC72285E8FB}" destId="{08565360-E098-4B95-BF40-DE75E565D52F}" srcOrd="9" destOrd="0" presId="urn:microsoft.com/office/officeart/2005/8/layout/target3"/>
    <dgm:cxn modelId="{F81530D3-D5CE-4C39-9DCD-20A450379F8D}" type="presParOf" srcId="{4688C5B5-7A35-4B8A-9EDC-1DC72285E8FB}" destId="{41C8BD01-F7A5-4DC3-9AE1-7F68C1CD82B9}" srcOrd="10" destOrd="0" presId="urn:microsoft.com/office/officeart/2005/8/layout/target3"/>
    <dgm:cxn modelId="{B5AF90CD-24DB-48A2-B205-7431CD91C742}" type="presParOf" srcId="{4688C5B5-7A35-4B8A-9EDC-1DC72285E8FB}" destId="{39E0E8FD-247C-4A07-A7B3-FF3CD060C118}" srcOrd="11" destOrd="0" presId="urn:microsoft.com/office/officeart/2005/8/layout/target3"/>
    <dgm:cxn modelId="{46441E77-C259-433B-97EA-6FEA2D7B4967}" type="presParOf" srcId="{4688C5B5-7A35-4B8A-9EDC-1DC72285E8FB}" destId="{155BD1F9-F2CF-4911-96B9-AB69670C3F5E}" srcOrd="12" destOrd="0" presId="urn:microsoft.com/office/officeart/2005/8/layout/target3"/>
    <dgm:cxn modelId="{29E337FF-8B13-4B05-9CD4-647A86435A41}" type="presParOf" srcId="{4688C5B5-7A35-4B8A-9EDC-1DC72285E8FB}" destId="{2292702F-5715-4639-AD3E-92DF66B44011}" srcOrd="13" destOrd="0" presId="urn:microsoft.com/office/officeart/2005/8/layout/target3"/>
    <dgm:cxn modelId="{FD8F39DE-9565-417A-8B9D-3E646A764B92}" type="presParOf" srcId="{4688C5B5-7A35-4B8A-9EDC-1DC72285E8FB}" destId="{88A4096D-AF19-4D64-B9C6-7320706DD74B}" srcOrd="14" destOrd="0" presId="urn:microsoft.com/office/officeart/2005/8/layout/target3"/>
    <dgm:cxn modelId="{9FD7E083-E571-4769-9FBC-B671D11A179C}" type="presParOf" srcId="{4688C5B5-7A35-4B8A-9EDC-1DC72285E8FB}" destId="{49ECAF54-0CD1-477E-8B71-CB916C4F4D61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22E6E-619D-4FD0-B174-CCF55AF9CDE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8C4EFA56-DA73-4BD8-BD58-0CA62EAD932D}">
      <dgm:prSet custT="1"/>
      <dgm:spPr/>
      <dgm:t>
        <a:bodyPr/>
        <a:lstStyle/>
        <a:p>
          <a:pPr rtl="1"/>
          <a:r>
            <a:rPr lang="ar-SA" sz="3600" b="1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Simplified Arabic"/>
            </a:rPr>
            <a:t>خطوات إعداد الاختبارات التحصيلية:</a:t>
          </a:r>
          <a:endParaRPr lang="ar-IQ" sz="3600" dirty="0">
            <a:solidFill>
              <a:srgbClr val="FF0000"/>
            </a:solidFill>
          </a:endParaRPr>
        </a:p>
      </dgm:t>
    </dgm:pt>
    <dgm:pt modelId="{B679EFF6-EEA9-4DCB-98F0-864A1252A4E1}" type="parTrans" cxnId="{4297ABAF-4DDD-4EC2-BDD8-4213919FACCA}">
      <dgm:prSet/>
      <dgm:spPr/>
      <dgm:t>
        <a:bodyPr/>
        <a:lstStyle/>
        <a:p>
          <a:pPr rtl="1"/>
          <a:endParaRPr lang="ar-IQ"/>
        </a:p>
      </dgm:t>
    </dgm:pt>
    <dgm:pt modelId="{46AA0201-CC5A-498E-A8B5-8476DEC4EEE5}" type="sibTrans" cxnId="{4297ABAF-4DDD-4EC2-BDD8-4213919FACCA}">
      <dgm:prSet/>
      <dgm:spPr/>
      <dgm:t>
        <a:bodyPr/>
        <a:lstStyle/>
        <a:p>
          <a:pPr rtl="1"/>
          <a:endParaRPr lang="ar-IQ"/>
        </a:p>
      </dgm:t>
    </dgm:pt>
    <dgm:pt modelId="{7506DF01-B896-4A6B-8193-302DB7213A60}" type="pres">
      <dgm:prSet presAssocID="{01522E6E-619D-4FD0-B174-CCF55AF9CDE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4542EDC1-19F2-42C9-9DC2-7E1C40CF0A97}" type="pres">
      <dgm:prSet presAssocID="{8C4EFA56-DA73-4BD8-BD58-0CA62EAD932D}" presName="circ1TxSh" presStyleLbl="vennNode1" presStyleIdx="0" presStyleCnt="1" custScaleX="968383"/>
      <dgm:spPr/>
      <dgm:t>
        <a:bodyPr/>
        <a:lstStyle/>
        <a:p>
          <a:pPr rtl="1"/>
          <a:endParaRPr lang="ar-IQ"/>
        </a:p>
      </dgm:t>
    </dgm:pt>
  </dgm:ptLst>
  <dgm:cxnLst>
    <dgm:cxn modelId="{4297ABAF-4DDD-4EC2-BDD8-4213919FACCA}" srcId="{01522E6E-619D-4FD0-B174-CCF55AF9CDEA}" destId="{8C4EFA56-DA73-4BD8-BD58-0CA62EAD932D}" srcOrd="0" destOrd="0" parTransId="{B679EFF6-EEA9-4DCB-98F0-864A1252A4E1}" sibTransId="{46AA0201-CC5A-498E-A8B5-8476DEC4EEE5}"/>
    <dgm:cxn modelId="{49B341DE-FFF6-4F96-9531-C52C232CAC3B}" type="presOf" srcId="{01522E6E-619D-4FD0-B174-CCF55AF9CDEA}" destId="{7506DF01-B896-4A6B-8193-302DB7213A60}" srcOrd="0" destOrd="0" presId="urn:microsoft.com/office/officeart/2005/8/layout/venn1"/>
    <dgm:cxn modelId="{BB255399-46A7-4108-A2EF-936A40B95AAF}" type="presOf" srcId="{8C4EFA56-DA73-4BD8-BD58-0CA62EAD932D}" destId="{4542EDC1-19F2-42C9-9DC2-7E1C40CF0A97}" srcOrd="0" destOrd="0" presId="urn:microsoft.com/office/officeart/2005/8/layout/venn1"/>
    <dgm:cxn modelId="{0C716FC4-6E80-44EE-AB3C-3C5D007C5214}" type="presParOf" srcId="{7506DF01-B896-4A6B-8193-302DB7213A60}" destId="{4542EDC1-19F2-42C9-9DC2-7E1C40CF0A9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522E6E-619D-4FD0-B174-CCF55AF9CDE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8C4EFA56-DA73-4BD8-BD58-0CA62EAD932D}">
      <dgm:prSet custT="1"/>
      <dgm:spPr/>
      <dgm:t>
        <a:bodyPr/>
        <a:lstStyle/>
        <a:p>
          <a:pPr rtl="1"/>
          <a:r>
            <a:rPr lang="ar-SA" sz="5400" b="1" u="sng" smtClean="0">
              <a:solidFill>
                <a:srgbClr val="FF0000"/>
              </a:solidFill>
              <a:effectLst/>
              <a:ea typeface="Times New Roman"/>
              <a:cs typeface="Simplified Arabic"/>
            </a:rPr>
            <a:t>اولا- </a:t>
          </a:r>
          <a:r>
            <a:rPr lang="ar-IQ" sz="5400" b="1" u="sng" smtClean="0">
              <a:solidFill>
                <a:srgbClr val="FF0000"/>
              </a:solidFill>
              <a:effectLst/>
              <a:ea typeface="Calibri"/>
              <a:cs typeface="Simplified Arabic"/>
            </a:rPr>
            <a:t>الأهداف التربوية </a:t>
          </a:r>
          <a:endParaRPr lang="ar-IQ" sz="5400" dirty="0"/>
        </a:p>
      </dgm:t>
    </dgm:pt>
    <dgm:pt modelId="{B679EFF6-EEA9-4DCB-98F0-864A1252A4E1}" type="parTrans" cxnId="{4297ABAF-4DDD-4EC2-BDD8-4213919FACCA}">
      <dgm:prSet/>
      <dgm:spPr/>
      <dgm:t>
        <a:bodyPr/>
        <a:lstStyle/>
        <a:p>
          <a:pPr rtl="1"/>
          <a:endParaRPr lang="ar-IQ"/>
        </a:p>
      </dgm:t>
    </dgm:pt>
    <dgm:pt modelId="{46AA0201-CC5A-498E-A8B5-8476DEC4EEE5}" type="sibTrans" cxnId="{4297ABAF-4DDD-4EC2-BDD8-4213919FACCA}">
      <dgm:prSet/>
      <dgm:spPr/>
      <dgm:t>
        <a:bodyPr/>
        <a:lstStyle/>
        <a:p>
          <a:pPr rtl="1"/>
          <a:endParaRPr lang="ar-IQ"/>
        </a:p>
      </dgm:t>
    </dgm:pt>
    <dgm:pt modelId="{7506DF01-B896-4A6B-8193-302DB7213A60}" type="pres">
      <dgm:prSet presAssocID="{01522E6E-619D-4FD0-B174-CCF55AF9CDE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4542EDC1-19F2-42C9-9DC2-7E1C40CF0A97}" type="pres">
      <dgm:prSet presAssocID="{8C4EFA56-DA73-4BD8-BD58-0CA62EAD932D}" presName="circ1TxSh" presStyleLbl="vennNode1" presStyleIdx="0" presStyleCnt="1" custScaleX="968383"/>
      <dgm:spPr/>
      <dgm:t>
        <a:bodyPr/>
        <a:lstStyle/>
        <a:p>
          <a:pPr rtl="1"/>
          <a:endParaRPr lang="ar-IQ"/>
        </a:p>
      </dgm:t>
    </dgm:pt>
  </dgm:ptLst>
  <dgm:cxnLst>
    <dgm:cxn modelId="{4297ABAF-4DDD-4EC2-BDD8-4213919FACCA}" srcId="{01522E6E-619D-4FD0-B174-CCF55AF9CDEA}" destId="{8C4EFA56-DA73-4BD8-BD58-0CA62EAD932D}" srcOrd="0" destOrd="0" parTransId="{B679EFF6-EEA9-4DCB-98F0-864A1252A4E1}" sibTransId="{46AA0201-CC5A-498E-A8B5-8476DEC4EEE5}"/>
    <dgm:cxn modelId="{DB6526EA-1345-40F4-9D94-7A08764295BC}" type="presOf" srcId="{8C4EFA56-DA73-4BD8-BD58-0CA62EAD932D}" destId="{4542EDC1-19F2-42C9-9DC2-7E1C40CF0A97}" srcOrd="0" destOrd="0" presId="urn:microsoft.com/office/officeart/2005/8/layout/venn1"/>
    <dgm:cxn modelId="{17D4751B-E124-4769-B7DC-D0D2A1C4F0D7}" type="presOf" srcId="{01522E6E-619D-4FD0-B174-CCF55AF9CDEA}" destId="{7506DF01-B896-4A6B-8193-302DB7213A60}" srcOrd="0" destOrd="0" presId="urn:microsoft.com/office/officeart/2005/8/layout/venn1"/>
    <dgm:cxn modelId="{DE33E13B-FF26-4FD0-BCCC-16E31E969200}" type="presParOf" srcId="{7506DF01-B896-4A6B-8193-302DB7213A60}" destId="{4542EDC1-19F2-42C9-9DC2-7E1C40CF0A9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788A5C-F7D7-490B-B8AC-0FA8F3A4EA8F}" type="doc">
      <dgm:prSet loTypeId="urn:microsoft.com/office/officeart/2005/8/layout/venn1" loCatId="relationship" qsTypeId="urn:microsoft.com/office/officeart/2005/8/quickstyle/3d5" qsCatId="3D" csTypeId="urn:microsoft.com/office/officeart/2005/8/colors/accent2_4" csCatId="accent2" phldr="1"/>
      <dgm:spPr/>
      <dgm:t>
        <a:bodyPr/>
        <a:lstStyle/>
        <a:p>
          <a:pPr rtl="1"/>
          <a:endParaRPr lang="ar-IQ"/>
        </a:p>
      </dgm:t>
    </dgm:pt>
    <dgm:pt modelId="{04687738-9CE6-46D1-874B-B23EB66109FD}">
      <dgm:prSet custT="1"/>
      <dgm:spPr/>
      <dgm:t>
        <a:bodyPr/>
        <a:lstStyle/>
        <a:p>
          <a:pPr rtl="1"/>
          <a:r>
            <a:rPr lang="ar-SA" sz="3600" b="1" smtClean="0"/>
            <a:t>ثالثا</a:t>
          </a:r>
          <a:r>
            <a:rPr lang="en-US" sz="3600" b="1" smtClean="0"/>
            <a:t>-</a:t>
          </a:r>
          <a:r>
            <a:rPr lang="ar-SA" sz="3600" b="1" smtClean="0"/>
            <a:t> </a:t>
          </a:r>
          <a:r>
            <a:rPr lang="ar-IQ" sz="3600" b="1" u="sng" dirty="0" smtClean="0">
              <a:solidFill>
                <a:srgbClr val="FF0000"/>
              </a:solidFill>
              <a:effectLst/>
              <a:latin typeface="Simplified Arabic"/>
              <a:ea typeface="Calibri"/>
            </a:rPr>
            <a:t>تصنيف بلوم للأهداف التربوية :</a:t>
          </a:r>
          <a:endParaRPr lang="ar-IQ" sz="3600" dirty="0"/>
        </a:p>
      </dgm:t>
    </dgm:pt>
    <dgm:pt modelId="{976A7A5F-6E5D-4E37-AD10-101E17B5BC48}" type="parTrans" cxnId="{D4F02CD8-7CA2-4465-BA87-A74A443F4096}">
      <dgm:prSet/>
      <dgm:spPr/>
      <dgm:t>
        <a:bodyPr/>
        <a:lstStyle/>
        <a:p>
          <a:pPr rtl="1"/>
          <a:endParaRPr lang="ar-IQ"/>
        </a:p>
      </dgm:t>
    </dgm:pt>
    <dgm:pt modelId="{A52F7F33-90A4-4675-BBAF-DAD63ADB811F}" type="sibTrans" cxnId="{D4F02CD8-7CA2-4465-BA87-A74A443F4096}">
      <dgm:prSet/>
      <dgm:spPr/>
      <dgm:t>
        <a:bodyPr/>
        <a:lstStyle/>
        <a:p>
          <a:pPr rtl="1"/>
          <a:endParaRPr lang="ar-IQ"/>
        </a:p>
      </dgm:t>
    </dgm:pt>
    <dgm:pt modelId="{19CE5A59-C76A-422A-9523-86931FCDFDFE}" type="pres">
      <dgm:prSet presAssocID="{63788A5C-F7D7-490B-B8AC-0FA8F3A4EA8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15F8972D-3110-48A7-8210-5800B7F6B5B0}" type="pres">
      <dgm:prSet presAssocID="{04687738-9CE6-46D1-874B-B23EB66109FD}" presName="circ1TxSh" presStyleLbl="vennNode1" presStyleIdx="0" presStyleCnt="1" custScaleX="1001264"/>
      <dgm:spPr/>
      <dgm:t>
        <a:bodyPr/>
        <a:lstStyle/>
        <a:p>
          <a:pPr rtl="1"/>
          <a:endParaRPr lang="ar-IQ"/>
        </a:p>
      </dgm:t>
    </dgm:pt>
  </dgm:ptLst>
  <dgm:cxnLst>
    <dgm:cxn modelId="{D174BAEC-8BD3-49D0-9C92-F3785E9CA76E}" type="presOf" srcId="{63788A5C-F7D7-490B-B8AC-0FA8F3A4EA8F}" destId="{19CE5A59-C76A-422A-9523-86931FCDFDFE}" srcOrd="0" destOrd="0" presId="urn:microsoft.com/office/officeart/2005/8/layout/venn1"/>
    <dgm:cxn modelId="{D4F02CD8-7CA2-4465-BA87-A74A443F4096}" srcId="{63788A5C-F7D7-490B-B8AC-0FA8F3A4EA8F}" destId="{04687738-9CE6-46D1-874B-B23EB66109FD}" srcOrd="0" destOrd="0" parTransId="{976A7A5F-6E5D-4E37-AD10-101E17B5BC48}" sibTransId="{A52F7F33-90A4-4675-BBAF-DAD63ADB811F}"/>
    <dgm:cxn modelId="{9BA820B9-1BD2-44C4-881E-964FF23B9624}" type="presOf" srcId="{04687738-9CE6-46D1-874B-B23EB66109FD}" destId="{15F8972D-3110-48A7-8210-5800B7F6B5B0}" srcOrd="0" destOrd="0" presId="urn:microsoft.com/office/officeart/2005/8/layout/venn1"/>
    <dgm:cxn modelId="{5AC3C9E5-5CD7-44F2-ADCC-FC6619A17BFE}" type="presParOf" srcId="{19CE5A59-C76A-422A-9523-86931FCDFDFE}" destId="{15F8972D-3110-48A7-8210-5800B7F6B5B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F30F06-E4FA-4A03-9509-D7960A11AE96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50E0B34F-6EB9-4E0E-B215-F35C99D0FA90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IQ" b="1" u="sng" dirty="0" smtClean="0">
              <a:solidFill>
                <a:srgbClr val="FF0000"/>
              </a:solidFill>
              <a:effectLst/>
              <a:latin typeface="Simplified Arabic"/>
              <a:ea typeface="Calibri"/>
            </a:rPr>
            <a:t>تصنيف بلوم للأهداف التربوية :</a:t>
          </a:r>
          <a:endParaRPr lang="ar-IQ" dirty="0"/>
        </a:p>
      </dgm:t>
    </dgm:pt>
    <dgm:pt modelId="{CCFDF14F-F1E2-425C-A5B7-C49947C8B88C}" type="parTrans" cxnId="{93A5122C-4DF2-4931-91D6-49DB5D3D0AB7}">
      <dgm:prSet/>
      <dgm:spPr/>
      <dgm:t>
        <a:bodyPr/>
        <a:lstStyle/>
        <a:p>
          <a:pPr rtl="1"/>
          <a:endParaRPr lang="ar-IQ"/>
        </a:p>
      </dgm:t>
    </dgm:pt>
    <dgm:pt modelId="{0EA19B3F-B5E2-4EEB-BDF9-EC635BF1E80B}" type="sibTrans" cxnId="{93A5122C-4DF2-4931-91D6-49DB5D3D0AB7}">
      <dgm:prSet/>
      <dgm:spPr/>
      <dgm:t>
        <a:bodyPr/>
        <a:lstStyle/>
        <a:p>
          <a:pPr rtl="1"/>
          <a:endParaRPr lang="ar-IQ"/>
        </a:p>
      </dgm:t>
    </dgm:pt>
    <dgm:pt modelId="{553F8726-24D8-449F-B3FF-4FD09CCC393A}" type="pres">
      <dgm:prSet presAssocID="{E3F30F06-E4FA-4A03-9509-D7960A11AE9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B1A877ED-8E89-49D2-859A-107B5B825BE8}" type="pres">
      <dgm:prSet presAssocID="{50E0B34F-6EB9-4E0E-B215-F35C99D0FA90}" presName="circle1" presStyleLbl="node1" presStyleIdx="0" presStyleCnt="1"/>
      <dgm:spPr/>
      <dgm:t>
        <a:bodyPr/>
        <a:lstStyle/>
        <a:p>
          <a:pPr rtl="1"/>
          <a:endParaRPr lang="ar-IQ"/>
        </a:p>
      </dgm:t>
    </dgm:pt>
    <dgm:pt modelId="{B2E11ABB-6EB2-4424-BA5A-7D887563C2A0}" type="pres">
      <dgm:prSet presAssocID="{50E0B34F-6EB9-4E0E-B215-F35C99D0FA90}" presName="space" presStyleCnt="0"/>
      <dgm:spPr/>
      <dgm:t>
        <a:bodyPr/>
        <a:lstStyle/>
        <a:p>
          <a:pPr rtl="1"/>
          <a:endParaRPr lang="ar-IQ"/>
        </a:p>
      </dgm:t>
    </dgm:pt>
    <dgm:pt modelId="{5B9FC887-F860-410F-92D6-0ACBFC131C01}" type="pres">
      <dgm:prSet presAssocID="{50E0B34F-6EB9-4E0E-B215-F35C99D0FA90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9BF9DE17-E8D0-4EDF-B085-3B855A15A4B5}" type="pres">
      <dgm:prSet presAssocID="{50E0B34F-6EB9-4E0E-B215-F35C99D0FA9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0D0400EF-4AE6-4272-BB69-48472694083C}" type="presOf" srcId="{50E0B34F-6EB9-4E0E-B215-F35C99D0FA90}" destId="{9BF9DE17-E8D0-4EDF-B085-3B855A15A4B5}" srcOrd="1" destOrd="0" presId="urn:microsoft.com/office/officeart/2005/8/layout/target3"/>
    <dgm:cxn modelId="{0624C06C-4DD5-4A69-AA71-F155C66BADD3}" type="presOf" srcId="{50E0B34F-6EB9-4E0E-B215-F35C99D0FA90}" destId="{5B9FC887-F860-410F-92D6-0ACBFC131C01}" srcOrd="0" destOrd="0" presId="urn:microsoft.com/office/officeart/2005/8/layout/target3"/>
    <dgm:cxn modelId="{93A5122C-4DF2-4931-91D6-49DB5D3D0AB7}" srcId="{E3F30F06-E4FA-4A03-9509-D7960A11AE96}" destId="{50E0B34F-6EB9-4E0E-B215-F35C99D0FA90}" srcOrd="0" destOrd="0" parTransId="{CCFDF14F-F1E2-425C-A5B7-C49947C8B88C}" sibTransId="{0EA19B3F-B5E2-4EEB-BDF9-EC635BF1E80B}"/>
    <dgm:cxn modelId="{1E58DEEB-F88F-47FC-AC07-32BE098212E4}" type="presOf" srcId="{E3F30F06-E4FA-4A03-9509-D7960A11AE96}" destId="{553F8726-24D8-449F-B3FF-4FD09CCC393A}" srcOrd="0" destOrd="0" presId="urn:microsoft.com/office/officeart/2005/8/layout/target3"/>
    <dgm:cxn modelId="{C224210F-8052-4D8D-82FD-0D8492400700}" type="presParOf" srcId="{553F8726-24D8-449F-B3FF-4FD09CCC393A}" destId="{B1A877ED-8E89-49D2-859A-107B5B825BE8}" srcOrd="0" destOrd="0" presId="urn:microsoft.com/office/officeart/2005/8/layout/target3"/>
    <dgm:cxn modelId="{AE20A00E-7273-4BD8-818A-30EDB4CB8E20}" type="presParOf" srcId="{553F8726-24D8-449F-B3FF-4FD09CCC393A}" destId="{B2E11ABB-6EB2-4424-BA5A-7D887563C2A0}" srcOrd="1" destOrd="0" presId="urn:microsoft.com/office/officeart/2005/8/layout/target3"/>
    <dgm:cxn modelId="{A0915D26-48BE-40F5-BF55-7A54640B1412}" type="presParOf" srcId="{553F8726-24D8-449F-B3FF-4FD09CCC393A}" destId="{5B9FC887-F860-410F-92D6-0ACBFC131C01}" srcOrd="2" destOrd="0" presId="urn:microsoft.com/office/officeart/2005/8/layout/target3"/>
    <dgm:cxn modelId="{DEF7EBF4-D56F-4456-BCDD-04BC990D806E}" type="presParOf" srcId="{553F8726-24D8-449F-B3FF-4FD09CCC393A}" destId="{9BF9DE17-E8D0-4EDF-B085-3B855A15A4B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58CFD06-F39A-46E4-9571-0808760383F7}" type="doc">
      <dgm:prSet loTypeId="urn:microsoft.com/office/officeart/2005/8/layout/venn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pPr rtl="1"/>
          <a:endParaRPr lang="ar-IQ"/>
        </a:p>
      </dgm:t>
    </dgm:pt>
    <dgm:pt modelId="{CFFD5984-5E12-4332-9B11-87C15710382C}">
      <dgm:prSet/>
      <dgm:spPr/>
      <dgm:t>
        <a:bodyPr/>
        <a:lstStyle/>
        <a:p>
          <a:pPr rtl="1"/>
          <a:r>
            <a:rPr lang="ar-SA" b="1" dirty="0" smtClean="0">
              <a:effectLst/>
              <a:ea typeface="Calibri"/>
              <a:cs typeface="Simplified Arabic"/>
            </a:rPr>
            <a:t>مستويات المجال المعرفي لتصنيف بلوم</a:t>
          </a:r>
          <a:endParaRPr lang="ar-IQ" dirty="0"/>
        </a:p>
      </dgm:t>
    </dgm:pt>
    <dgm:pt modelId="{64244384-07DE-4842-BE05-DDDB2936E0BB}" type="parTrans" cxnId="{F32A2EB7-8772-446F-B5B4-4EB851371027}">
      <dgm:prSet/>
      <dgm:spPr/>
      <dgm:t>
        <a:bodyPr/>
        <a:lstStyle/>
        <a:p>
          <a:pPr rtl="1"/>
          <a:endParaRPr lang="ar-IQ"/>
        </a:p>
      </dgm:t>
    </dgm:pt>
    <dgm:pt modelId="{9898B9A8-CCA8-4B69-9DAF-6ED5D3B7B002}" type="sibTrans" cxnId="{F32A2EB7-8772-446F-B5B4-4EB851371027}">
      <dgm:prSet/>
      <dgm:spPr/>
      <dgm:t>
        <a:bodyPr/>
        <a:lstStyle/>
        <a:p>
          <a:pPr rtl="1"/>
          <a:endParaRPr lang="ar-IQ"/>
        </a:p>
      </dgm:t>
    </dgm:pt>
    <dgm:pt modelId="{FABFC42E-1C5D-4E91-B0A8-EC7CCE534C25}" type="pres">
      <dgm:prSet presAssocID="{E58CFD06-F39A-46E4-9571-0808760383F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4E8CE8D2-7566-4506-BB97-5FC6E1B9EF4F}" type="pres">
      <dgm:prSet presAssocID="{CFFD5984-5E12-4332-9B11-87C15710382C}" presName="circ1TxSh" presStyleLbl="vennNode1" presStyleIdx="0" presStyleCnt="1" custScaleX="814936"/>
      <dgm:spPr/>
      <dgm:t>
        <a:bodyPr/>
        <a:lstStyle/>
        <a:p>
          <a:pPr rtl="1"/>
          <a:endParaRPr lang="ar-IQ"/>
        </a:p>
      </dgm:t>
    </dgm:pt>
  </dgm:ptLst>
  <dgm:cxnLst>
    <dgm:cxn modelId="{F32A2EB7-8772-446F-B5B4-4EB851371027}" srcId="{E58CFD06-F39A-46E4-9571-0808760383F7}" destId="{CFFD5984-5E12-4332-9B11-87C15710382C}" srcOrd="0" destOrd="0" parTransId="{64244384-07DE-4842-BE05-DDDB2936E0BB}" sibTransId="{9898B9A8-CCA8-4B69-9DAF-6ED5D3B7B002}"/>
    <dgm:cxn modelId="{9D1772C4-CB8C-488D-A2F8-B3D6BAB775B3}" type="presOf" srcId="{CFFD5984-5E12-4332-9B11-87C15710382C}" destId="{4E8CE8D2-7566-4506-BB97-5FC6E1B9EF4F}" srcOrd="0" destOrd="0" presId="urn:microsoft.com/office/officeart/2005/8/layout/venn1"/>
    <dgm:cxn modelId="{F0D31465-4EB2-4CD1-96C8-F0061D439181}" type="presOf" srcId="{E58CFD06-F39A-46E4-9571-0808760383F7}" destId="{FABFC42E-1C5D-4E91-B0A8-EC7CCE534C25}" srcOrd="0" destOrd="0" presId="urn:microsoft.com/office/officeart/2005/8/layout/venn1"/>
    <dgm:cxn modelId="{24769E84-7D06-441D-858B-E20D8B24DD13}" type="presParOf" srcId="{FABFC42E-1C5D-4E91-B0A8-EC7CCE534C25}" destId="{4E8CE8D2-7566-4506-BB97-5FC6E1B9EF4F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7A91C8-EEAA-419B-99A0-EA67ADFE9BEC}" type="doc">
      <dgm:prSet loTypeId="urn:microsoft.com/office/officeart/2005/8/layout/target3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ar-IQ"/>
        </a:p>
      </dgm:t>
    </dgm:pt>
    <dgm:pt modelId="{757B1A56-BFA8-41BC-A648-A34A4DCE71BD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pPr algn="r" rtl="1"/>
          <a:r>
            <a:rPr lang="ar-SA" sz="3600" b="1" dirty="0" smtClean="0">
              <a:effectLst/>
              <a:ea typeface="Calibri"/>
              <a:cs typeface="Simplified Arabic"/>
            </a:rPr>
            <a:t>مستويات المجال المعرفي لتصنيف بلوم</a:t>
          </a:r>
          <a:endParaRPr lang="ar-IQ" sz="4000" b="1" dirty="0">
            <a:solidFill>
              <a:srgbClr val="FF0000"/>
            </a:solidFill>
          </a:endParaRPr>
        </a:p>
      </dgm:t>
    </dgm:pt>
    <dgm:pt modelId="{E85D9291-4D03-4FF1-BBF2-E4057F3CD37A}" type="parTrans" cxnId="{D92A32B0-8FED-43A1-8666-EE8C710704A7}">
      <dgm:prSet/>
      <dgm:spPr/>
      <dgm:t>
        <a:bodyPr/>
        <a:lstStyle/>
        <a:p>
          <a:pPr rtl="1"/>
          <a:endParaRPr lang="ar-IQ"/>
        </a:p>
      </dgm:t>
    </dgm:pt>
    <dgm:pt modelId="{DDF12286-630B-4A45-8987-74EA0287A2F1}" type="sibTrans" cxnId="{D92A32B0-8FED-43A1-8666-EE8C710704A7}">
      <dgm:prSet/>
      <dgm:spPr/>
      <dgm:t>
        <a:bodyPr/>
        <a:lstStyle/>
        <a:p>
          <a:pPr rtl="1"/>
          <a:endParaRPr lang="ar-IQ"/>
        </a:p>
      </dgm:t>
    </dgm:pt>
    <dgm:pt modelId="{F3E1332B-4762-4FDF-B87A-E5F991B35EF2}" type="pres">
      <dgm:prSet presAssocID="{257A91C8-EEAA-419B-99A0-EA67ADFE9BE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C6ADC887-700A-4683-A251-CCE6BC373D84}" type="pres">
      <dgm:prSet presAssocID="{757B1A56-BFA8-41BC-A648-A34A4DCE71BD}" presName="circle1" presStyleLbl="node1" presStyleIdx="0" presStyleCnt="1"/>
      <dgm:spPr/>
    </dgm:pt>
    <dgm:pt modelId="{FBFA573E-97AA-461C-BA74-04A0AB65E04E}" type="pres">
      <dgm:prSet presAssocID="{757B1A56-BFA8-41BC-A648-A34A4DCE71BD}" presName="space" presStyleCnt="0"/>
      <dgm:spPr/>
    </dgm:pt>
    <dgm:pt modelId="{8459FBC1-7290-487D-B1FB-07DC4A188781}" type="pres">
      <dgm:prSet presAssocID="{757B1A56-BFA8-41BC-A648-A34A4DCE71BD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11ECD801-C21A-4681-A03F-C2D93CE6A2B3}" type="pres">
      <dgm:prSet presAssocID="{757B1A56-BFA8-41BC-A648-A34A4DCE71B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3B93994E-7647-461C-BCD5-036905B00C02}" type="presOf" srcId="{757B1A56-BFA8-41BC-A648-A34A4DCE71BD}" destId="{11ECD801-C21A-4681-A03F-C2D93CE6A2B3}" srcOrd="1" destOrd="0" presId="urn:microsoft.com/office/officeart/2005/8/layout/target3"/>
    <dgm:cxn modelId="{7CD0E698-A61F-4102-935F-B0522A1C3189}" type="presOf" srcId="{757B1A56-BFA8-41BC-A648-A34A4DCE71BD}" destId="{8459FBC1-7290-487D-B1FB-07DC4A188781}" srcOrd="0" destOrd="0" presId="urn:microsoft.com/office/officeart/2005/8/layout/target3"/>
    <dgm:cxn modelId="{065869C1-597C-45C7-BF85-A0634FA5F502}" type="presOf" srcId="{257A91C8-EEAA-419B-99A0-EA67ADFE9BEC}" destId="{F3E1332B-4762-4FDF-B87A-E5F991B35EF2}" srcOrd="0" destOrd="0" presId="urn:microsoft.com/office/officeart/2005/8/layout/target3"/>
    <dgm:cxn modelId="{D92A32B0-8FED-43A1-8666-EE8C710704A7}" srcId="{257A91C8-EEAA-419B-99A0-EA67ADFE9BEC}" destId="{757B1A56-BFA8-41BC-A648-A34A4DCE71BD}" srcOrd="0" destOrd="0" parTransId="{E85D9291-4D03-4FF1-BBF2-E4057F3CD37A}" sibTransId="{DDF12286-630B-4A45-8987-74EA0287A2F1}"/>
    <dgm:cxn modelId="{9C41F3CD-C086-4AB1-80C7-D67076353C62}" type="presParOf" srcId="{F3E1332B-4762-4FDF-B87A-E5F991B35EF2}" destId="{C6ADC887-700A-4683-A251-CCE6BC373D84}" srcOrd="0" destOrd="0" presId="urn:microsoft.com/office/officeart/2005/8/layout/target3"/>
    <dgm:cxn modelId="{F5D019A3-570C-4867-9E34-17255ED4978F}" type="presParOf" srcId="{F3E1332B-4762-4FDF-B87A-E5F991B35EF2}" destId="{FBFA573E-97AA-461C-BA74-04A0AB65E04E}" srcOrd="1" destOrd="0" presId="urn:microsoft.com/office/officeart/2005/8/layout/target3"/>
    <dgm:cxn modelId="{665D2A68-11E1-4F34-88C8-1F16DC45E72D}" type="presParOf" srcId="{F3E1332B-4762-4FDF-B87A-E5F991B35EF2}" destId="{8459FBC1-7290-487D-B1FB-07DC4A188781}" srcOrd="2" destOrd="0" presId="urn:microsoft.com/office/officeart/2005/8/layout/target3"/>
    <dgm:cxn modelId="{E8C78D8A-9C8B-4CD1-8021-7DF7916F076E}" type="presParOf" srcId="{F3E1332B-4762-4FDF-B87A-E5F991B35EF2}" destId="{11ECD801-C21A-4681-A03F-C2D93CE6A2B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6D5D2D-37A3-4F7B-9ED3-0B4E6EE93B3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3CD0816C-3B33-4A50-9369-02910E8D3963}">
      <dgm:prSet/>
      <dgm:spPr>
        <a:solidFill>
          <a:srgbClr val="FFFF00">
            <a:alpha val="50000"/>
          </a:srgbClr>
        </a:solidFill>
      </dgm:spPr>
      <dgm:t>
        <a:bodyPr/>
        <a:lstStyle/>
        <a:p>
          <a:pPr rtl="1"/>
          <a:r>
            <a:rPr lang="ar-SA" b="1" dirty="0" smtClean="0">
              <a:solidFill>
                <a:srgbClr val="FF0000"/>
              </a:solidFill>
            </a:rPr>
            <a:t>4</a:t>
          </a:r>
          <a:r>
            <a:rPr lang="en-US" b="1" dirty="0" smtClean="0">
              <a:solidFill>
                <a:srgbClr val="FF0000"/>
              </a:solidFill>
            </a:rPr>
            <a:t>-</a:t>
          </a:r>
          <a:r>
            <a:rPr lang="ar-SA" b="1" dirty="0" smtClean="0">
              <a:solidFill>
                <a:srgbClr val="FF0000"/>
              </a:solidFill>
            </a:rPr>
            <a:t> التحليل</a:t>
          </a:r>
          <a:endParaRPr lang="ar-IQ" dirty="0">
            <a:solidFill>
              <a:srgbClr val="FF0000"/>
            </a:solidFill>
          </a:endParaRPr>
        </a:p>
      </dgm:t>
    </dgm:pt>
    <dgm:pt modelId="{70710710-47F7-4037-B5C7-6B70C6565977}" type="parTrans" cxnId="{210449EA-70C1-43C0-880F-FD72F1B514A4}">
      <dgm:prSet/>
      <dgm:spPr/>
      <dgm:t>
        <a:bodyPr/>
        <a:lstStyle/>
        <a:p>
          <a:pPr rtl="1"/>
          <a:endParaRPr lang="ar-IQ"/>
        </a:p>
      </dgm:t>
    </dgm:pt>
    <dgm:pt modelId="{A5B51D52-9D76-4C68-B587-99AC8E531A3B}" type="sibTrans" cxnId="{210449EA-70C1-43C0-880F-FD72F1B514A4}">
      <dgm:prSet/>
      <dgm:spPr/>
      <dgm:t>
        <a:bodyPr/>
        <a:lstStyle/>
        <a:p>
          <a:pPr rtl="1"/>
          <a:endParaRPr lang="ar-IQ"/>
        </a:p>
      </dgm:t>
    </dgm:pt>
    <dgm:pt modelId="{17D9F942-F1D1-49CD-B0EB-93BE3CC6E83B}" type="pres">
      <dgm:prSet presAssocID="{196D5D2D-37A3-4F7B-9ED3-0B4E6EE93B3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1ADBD4D4-2C24-4246-A9D0-9CE4E06550D3}" type="pres">
      <dgm:prSet presAssocID="{3CD0816C-3B33-4A50-9369-02910E8D3963}" presName="circ1TxSh" presStyleLbl="vennNode1" presStyleIdx="0" presStyleCnt="1" custScaleX="909850" custScaleY="100000"/>
      <dgm:spPr/>
      <dgm:t>
        <a:bodyPr/>
        <a:lstStyle/>
        <a:p>
          <a:pPr rtl="1"/>
          <a:endParaRPr lang="ar-IQ"/>
        </a:p>
      </dgm:t>
    </dgm:pt>
  </dgm:ptLst>
  <dgm:cxnLst>
    <dgm:cxn modelId="{210449EA-70C1-43C0-880F-FD72F1B514A4}" srcId="{196D5D2D-37A3-4F7B-9ED3-0B4E6EE93B39}" destId="{3CD0816C-3B33-4A50-9369-02910E8D3963}" srcOrd="0" destOrd="0" parTransId="{70710710-47F7-4037-B5C7-6B70C6565977}" sibTransId="{A5B51D52-9D76-4C68-B587-99AC8E531A3B}"/>
    <dgm:cxn modelId="{C5F33364-2475-4DAF-BFBA-17021013EDE1}" type="presOf" srcId="{3CD0816C-3B33-4A50-9369-02910E8D3963}" destId="{1ADBD4D4-2C24-4246-A9D0-9CE4E06550D3}" srcOrd="0" destOrd="0" presId="urn:microsoft.com/office/officeart/2005/8/layout/venn1"/>
    <dgm:cxn modelId="{B4640B8F-1860-431A-8F82-C70E90DB1A79}" type="presOf" srcId="{196D5D2D-37A3-4F7B-9ED3-0B4E6EE93B39}" destId="{17D9F942-F1D1-49CD-B0EB-93BE3CC6E83B}" srcOrd="0" destOrd="0" presId="urn:microsoft.com/office/officeart/2005/8/layout/venn1"/>
    <dgm:cxn modelId="{52B5EF84-1F22-40F3-B217-B89FD1137A43}" type="presParOf" srcId="{17D9F942-F1D1-49CD-B0EB-93BE3CC6E83B}" destId="{1ADBD4D4-2C24-4246-A9D0-9CE4E06550D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CAA59-946B-44D7-9061-F2EF177E2DCF}">
      <dsp:nvSpPr>
        <dsp:cNvPr id="0" name=""/>
        <dsp:cNvSpPr/>
      </dsp:nvSpPr>
      <dsp:spPr>
        <a:xfrm>
          <a:off x="0" y="0"/>
          <a:ext cx="1052878" cy="10528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F64BA8-6580-43DD-B309-867F46A0C69B}">
      <dsp:nvSpPr>
        <dsp:cNvPr id="0" name=""/>
        <dsp:cNvSpPr/>
      </dsp:nvSpPr>
      <dsp:spPr>
        <a:xfrm>
          <a:off x="0" y="0"/>
          <a:ext cx="6880201" cy="10528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5400" b="1" kern="1200" dirty="0">
            <a:solidFill>
              <a:srgbClr val="FF0000"/>
            </a:solidFill>
          </a:endParaRPr>
        </a:p>
      </dsp:txBody>
      <dsp:txXfrm>
        <a:off x="0" y="0"/>
        <a:ext cx="6880201" cy="500117"/>
      </dsp:txXfrm>
    </dsp:sp>
    <dsp:sp modelId="{636EE86D-E51F-4BB6-8CEA-BDB300726275}">
      <dsp:nvSpPr>
        <dsp:cNvPr id="0" name=""/>
        <dsp:cNvSpPr/>
      </dsp:nvSpPr>
      <dsp:spPr>
        <a:xfrm>
          <a:off x="276380" y="500117"/>
          <a:ext cx="500117" cy="50011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7DC9C8-B243-4747-9937-AD449B02C36B}">
      <dsp:nvSpPr>
        <dsp:cNvPr id="0" name=""/>
        <dsp:cNvSpPr/>
      </dsp:nvSpPr>
      <dsp:spPr>
        <a:xfrm>
          <a:off x="526438" y="476816"/>
          <a:ext cx="6880201" cy="5001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rgbClr val="FF0000"/>
              </a:solidFill>
            </a:rPr>
            <a:t>الفصل الثاني خطوات إعداد الاختبارات التحصيلية</a:t>
          </a:r>
          <a:endParaRPr lang="en-US" sz="2300" kern="1200" dirty="0"/>
        </a:p>
      </dsp:txBody>
      <dsp:txXfrm>
        <a:off x="526438" y="476816"/>
        <a:ext cx="6880201" cy="5001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B091C-DEBE-4BC6-808D-B2D62179F968}">
      <dsp:nvSpPr>
        <dsp:cNvPr id="0" name=""/>
        <dsp:cNvSpPr/>
      </dsp:nvSpPr>
      <dsp:spPr>
        <a:xfrm>
          <a:off x="0" y="0"/>
          <a:ext cx="692838" cy="6928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EB0FC-8AC2-4F64-9115-4A29C3E9D2BF}">
      <dsp:nvSpPr>
        <dsp:cNvPr id="0" name=""/>
        <dsp:cNvSpPr/>
      </dsp:nvSpPr>
      <dsp:spPr>
        <a:xfrm>
          <a:off x="346418" y="0"/>
          <a:ext cx="7449173" cy="692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kern="1200" dirty="0" smtClean="0">
              <a:solidFill>
                <a:srgbClr val="FF0000"/>
              </a:solidFill>
              <a:latin typeface="Calibri"/>
              <a:cs typeface="Arial"/>
            </a:rPr>
            <a:t>5-التركيب</a:t>
          </a:r>
          <a:endParaRPr lang="ar-IQ" sz="5400" b="1" kern="1200" dirty="0">
            <a:solidFill>
              <a:srgbClr val="FF0000"/>
            </a:solidFill>
          </a:endParaRPr>
        </a:p>
      </dsp:txBody>
      <dsp:txXfrm>
        <a:off x="346418" y="0"/>
        <a:ext cx="7449173" cy="6928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1CCDA-3ADC-440A-AD16-BC0FB5636D2D}">
      <dsp:nvSpPr>
        <dsp:cNvPr id="0" name=""/>
        <dsp:cNvSpPr/>
      </dsp:nvSpPr>
      <dsp:spPr>
        <a:xfrm>
          <a:off x="0" y="0"/>
          <a:ext cx="980870" cy="98087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5E9740-1510-4CA7-BFFD-76122CC106E3}">
      <dsp:nvSpPr>
        <dsp:cNvPr id="0" name=""/>
        <dsp:cNvSpPr/>
      </dsp:nvSpPr>
      <dsp:spPr>
        <a:xfrm>
          <a:off x="490435" y="0"/>
          <a:ext cx="6916205" cy="980870"/>
        </a:xfrm>
        <a:prstGeom prst="rect">
          <a:avLst/>
        </a:prstGeom>
        <a:solidFill>
          <a:schemeClr val="accent2"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500" kern="1200" dirty="0" smtClean="0"/>
            <a:t>6</a:t>
          </a:r>
          <a:r>
            <a:rPr lang="en-US" sz="4500" kern="1200" dirty="0" smtClean="0"/>
            <a:t>-</a:t>
          </a:r>
          <a:r>
            <a:rPr lang="ar-SA" sz="4500" kern="1200" dirty="0" smtClean="0"/>
            <a:t> التقويم</a:t>
          </a:r>
          <a:endParaRPr lang="ar-SA" sz="4500" kern="1200" dirty="0"/>
        </a:p>
      </dsp:txBody>
      <dsp:txXfrm>
        <a:off x="490435" y="0"/>
        <a:ext cx="6916205" cy="9808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41CCDA-3ADC-440A-AD16-BC0FB5636D2D}">
      <dsp:nvSpPr>
        <dsp:cNvPr id="0" name=""/>
        <dsp:cNvSpPr/>
      </dsp:nvSpPr>
      <dsp:spPr>
        <a:xfrm>
          <a:off x="0" y="0"/>
          <a:ext cx="980870" cy="98087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5E9740-1510-4CA7-BFFD-76122CC106E3}">
      <dsp:nvSpPr>
        <dsp:cNvPr id="0" name=""/>
        <dsp:cNvSpPr/>
      </dsp:nvSpPr>
      <dsp:spPr>
        <a:xfrm>
          <a:off x="490435" y="0"/>
          <a:ext cx="6916205" cy="980870"/>
        </a:xfrm>
        <a:prstGeom prst="rect">
          <a:avLst/>
        </a:prstGeom>
        <a:solidFill>
          <a:schemeClr val="accent2"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500" kern="1200" dirty="0" smtClean="0"/>
            <a:t>6</a:t>
          </a:r>
          <a:r>
            <a:rPr lang="en-US" sz="4500" kern="1200" dirty="0" smtClean="0"/>
            <a:t>-</a:t>
          </a:r>
          <a:r>
            <a:rPr lang="ar-SA" sz="4500" kern="1200" dirty="0" smtClean="0"/>
            <a:t> التقويم</a:t>
          </a:r>
          <a:endParaRPr lang="ar-SA" sz="4500" kern="1200" dirty="0"/>
        </a:p>
      </dsp:txBody>
      <dsp:txXfrm>
        <a:off x="490435" y="0"/>
        <a:ext cx="6916205" cy="98087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78F79-AD47-4A92-89B9-A3731672A44E}">
      <dsp:nvSpPr>
        <dsp:cNvPr id="0" name=""/>
        <dsp:cNvSpPr/>
      </dsp:nvSpPr>
      <dsp:spPr>
        <a:xfrm>
          <a:off x="0" y="0"/>
          <a:ext cx="1124886" cy="11248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6D59A-D077-497D-AD83-46ECD0B700DE}">
      <dsp:nvSpPr>
        <dsp:cNvPr id="0" name=""/>
        <dsp:cNvSpPr/>
      </dsp:nvSpPr>
      <dsp:spPr>
        <a:xfrm>
          <a:off x="562442" y="0"/>
          <a:ext cx="6844197" cy="11248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8000" kern="1200" dirty="0" smtClean="0">
              <a:solidFill>
                <a:srgbClr val="FF0000"/>
              </a:solidFill>
            </a:rPr>
            <a:t>الى الملتقى</a:t>
          </a:r>
          <a:endParaRPr lang="ar-IQ" sz="8000" kern="1200" dirty="0">
            <a:solidFill>
              <a:srgbClr val="FF0000"/>
            </a:solidFill>
          </a:endParaRPr>
        </a:p>
      </dsp:txBody>
      <dsp:txXfrm>
        <a:off x="562442" y="0"/>
        <a:ext cx="6844197" cy="112488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471E2-CFDD-4BD4-9F6D-F2AC8451331D}">
      <dsp:nvSpPr>
        <dsp:cNvPr id="0" name=""/>
        <dsp:cNvSpPr/>
      </dsp:nvSpPr>
      <dsp:spPr>
        <a:xfrm>
          <a:off x="4175719" y="0"/>
          <a:ext cx="3673152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في المحاضرة القادمة</a:t>
          </a:r>
          <a:endParaRPr lang="ar-IQ" sz="5100" kern="1200" dirty="0"/>
        </a:p>
      </dsp:txBody>
      <dsp:txXfrm>
        <a:off x="4713640" y="390069"/>
        <a:ext cx="2597310" cy="1883419"/>
      </dsp:txXfrm>
    </dsp:sp>
    <dsp:sp modelId="{4C85FB7A-7D04-483B-A102-C7423D20574D}">
      <dsp:nvSpPr>
        <dsp:cNvPr id="0" name=""/>
        <dsp:cNvSpPr/>
      </dsp:nvSpPr>
      <dsp:spPr>
        <a:xfrm rot="10800000">
          <a:off x="2956388" y="2470029"/>
          <a:ext cx="2224424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10800000">
        <a:off x="3226073" y="2649819"/>
        <a:ext cx="1954739" cy="539370"/>
      </dsp:txXfrm>
    </dsp:sp>
    <dsp:sp modelId="{B23C2C72-CFB1-4839-931B-5386B52AC8FB}">
      <dsp:nvSpPr>
        <dsp:cNvPr id="0" name=""/>
        <dsp:cNvSpPr/>
      </dsp:nvSpPr>
      <dsp:spPr>
        <a:xfrm>
          <a:off x="432410" y="0"/>
          <a:ext cx="3383650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وشكراً لحسن انتباهكم </a:t>
          </a:r>
          <a:endParaRPr lang="ar-IQ" sz="5100" kern="1200" dirty="0"/>
        </a:p>
      </dsp:txBody>
      <dsp:txXfrm>
        <a:off x="927934" y="390069"/>
        <a:ext cx="2392602" cy="1883419"/>
      </dsp:txXfrm>
    </dsp:sp>
    <dsp:sp modelId="{BBDD079D-F989-42D0-ACB1-2352DFA7FEAA}">
      <dsp:nvSpPr>
        <dsp:cNvPr id="0" name=""/>
        <dsp:cNvSpPr/>
      </dsp:nvSpPr>
      <dsp:spPr>
        <a:xfrm rot="21600000">
          <a:off x="3740013" y="-701315"/>
          <a:ext cx="1967673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-21600000">
        <a:off x="3740013" y="-521525"/>
        <a:ext cx="1697988" cy="539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8D2FF-F11E-4257-95C9-5A5C8D37F66B}">
      <dsp:nvSpPr>
        <dsp:cNvPr id="0" name=""/>
        <dsp:cNvSpPr/>
      </dsp:nvSpPr>
      <dsp:spPr>
        <a:xfrm>
          <a:off x="0" y="0"/>
          <a:ext cx="3744416" cy="374441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68FCA-0452-462E-AD18-7C581AA97840}">
      <dsp:nvSpPr>
        <dsp:cNvPr id="0" name=""/>
        <dsp:cNvSpPr/>
      </dsp:nvSpPr>
      <dsp:spPr>
        <a:xfrm>
          <a:off x="1872208" y="0"/>
          <a:ext cx="5923384" cy="3744416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400" b="1" u="sng" kern="1200" dirty="0" smtClean="0">
              <a:solidFill>
                <a:srgbClr val="7030A0"/>
              </a:solidFill>
              <a:effectLst/>
              <a:ea typeface="Times New Roman"/>
              <a:cs typeface="Simplified Arabic"/>
            </a:rPr>
            <a:t>اولا- </a:t>
          </a:r>
          <a:r>
            <a:rPr lang="ar-IQ" sz="4400" b="1" u="sng" kern="1200" dirty="0" smtClean="0">
              <a:solidFill>
                <a:srgbClr val="7030A0"/>
              </a:solidFill>
              <a:effectLst/>
              <a:ea typeface="Calibri"/>
              <a:cs typeface="Simplified Arabic"/>
            </a:rPr>
            <a:t>الأهداف التربوية </a:t>
          </a:r>
          <a:endParaRPr lang="ar-IQ" sz="4400" kern="1200" dirty="0">
            <a:solidFill>
              <a:srgbClr val="7030A0"/>
            </a:solidFill>
          </a:endParaRPr>
        </a:p>
      </dsp:txBody>
      <dsp:txXfrm>
        <a:off x="1872208" y="0"/>
        <a:ext cx="5923384" cy="795688"/>
      </dsp:txXfrm>
    </dsp:sp>
    <dsp:sp modelId="{5E595A40-5C04-453C-A069-CE1A45CFA474}">
      <dsp:nvSpPr>
        <dsp:cNvPr id="0" name=""/>
        <dsp:cNvSpPr/>
      </dsp:nvSpPr>
      <dsp:spPr>
        <a:xfrm>
          <a:off x="491454" y="795688"/>
          <a:ext cx="2761506" cy="276150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-336052"/>
            <a:satOff val="1856"/>
            <a:lumOff val="253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3CCED-E855-4493-B3B0-6E877F017559}">
      <dsp:nvSpPr>
        <dsp:cNvPr id="0" name=""/>
        <dsp:cNvSpPr/>
      </dsp:nvSpPr>
      <dsp:spPr>
        <a:xfrm>
          <a:off x="1872208" y="1027585"/>
          <a:ext cx="5923384" cy="22977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310999"/>
              <a:satOff val="1893"/>
              <a:lumOff val="237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solidFill>
                <a:srgbClr val="00B050"/>
              </a:solidFill>
            </a:rPr>
            <a:t>أ</a:t>
          </a:r>
          <a:r>
            <a:rPr lang="en-US" sz="3200" b="1" kern="1200" dirty="0" smtClean="0">
              <a:solidFill>
                <a:srgbClr val="00B050"/>
              </a:solidFill>
            </a:rPr>
            <a:t>- </a:t>
          </a:r>
          <a:r>
            <a:rPr lang="ar-IQ" sz="3200" b="1" kern="1200" dirty="0" smtClean="0">
              <a:solidFill>
                <a:srgbClr val="00B050"/>
              </a:solidFill>
            </a:rPr>
            <a:t> </a:t>
          </a:r>
          <a:r>
            <a:rPr lang="ar-IQ" sz="3200" b="1" u="sng" kern="1200" dirty="0" smtClean="0">
              <a:solidFill>
                <a:srgbClr val="00B050"/>
              </a:solidFill>
              <a:effectLst/>
              <a:latin typeface="Times New Roman"/>
              <a:ea typeface="Calibri"/>
              <a:cs typeface="Simplified Arabic"/>
            </a:rPr>
            <a:t>الأهداف السلوكية :</a:t>
          </a:r>
          <a:endParaRPr lang="ar-IQ" sz="3200" kern="1200" dirty="0">
            <a:solidFill>
              <a:srgbClr val="00B050"/>
            </a:solidFill>
          </a:endParaRPr>
        </a:p>
      </dsp:txBody>
      <dsp:txXfrm>
        <a:off x="1872208" y="1027585"/>
        <a:ext cx="5923384" cy="662052"/>
      </dsp:txXfrm>
    </dsp:sp>
    <dsp:sp modelId="{3361A5C1-1C11-4F0B-9B16-57D4F3B7DF43}">
      <dsp:nvSpPr>
        <dsp:cNvPr id="0" name=""/>
        <dsp:cNvSpPr/>
      </dsp:nvSpPr>
      <dsp:spPr>
        <a:xfrm>
          <a:off x="982909" y="1591376"/>
          <a:ext cx="1778597" cy="177859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-672105"/>
            <a:satOff val="3712"/>
            <a:lumOff val="507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C54C2-4D06-4001-B639-EFBC9973250D}">
      <dsp:nvSpPr>
        <dsp:cNvPr id="0" name=""/>
        <dsp:cNvSpPr/>
      </dsp:nvSpPr>
      <dsp:spPr>
        <a:xfrm>
          <a:off x="1872208" y="1765821"/>
          <a:ext cx="5923384" cy="14297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621999"/>
              <a:satOff val="3786"/>
              <a:lumOff val="474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/>
            <a:t>ب</a:t>
          </a:r>
          <a:r>
            <a:rPr lang="ar-IQ" sz="2900" b="1" kern="1200" dirty="0" smtClean="0"/>
            <a:t> </a:t>
          </a:r>
          <a:r>
            <a:rPr lang="en-US" sz="2900" b="1" kern="1200" dirty="0" smtClean="0"/>
            <a:t>-</a:t>
          </a:r>
          <a:r>
            <a:rPr lang="ar-IQ" sz="2900" b="1" kern="1200" dirty="0" smtClean="0"/>
            <a:t> </a:t>
          </a:r>
          <a:r>
            <a:rPr lang="ar-IQ" sz="2900" b="1" u="sng" kern="1200" dirty="0" smtClean="0">
              <a:solidFill>
                <a:srgbClr val="FF0000"/>
              </a:solidFill>
              <a:effectLst/>
              <a:latin typeface="Simplified Arabic"/>
              <a:ea typeface="Calibri"/>
              <a:cs typeface="Arial"/>
            </a:rPr>
            <a:t>تصنيف بلوم للأهداف التربوية :</a:t>
          </a:r>
          <a:endParaRPr lang="ar-IQ" sz="2900" kern="1200" dirty="0"/>
        </a:p>
      </dsp:txBody>
      <dsp:txXfrm>
        <a:off x="1872208" y="1765821"/>
        <a:ext cx="5923384" cy="639606"/>
      </dsp:txXfrm>
    </dsp:sp>
    <dsp:sp modelId="{41C8BD01-F7A5-4DC3-9AE1-7F68C1CD82B9}">
      <dsp:nvSpPr>
        <dsp:cNvPr id="0" name=""/>
        <dsp:cNvSpPr/>
      </dsp:nvSpPr>
      <dsp:spPr>
        <a:xfrm>
          <a:off x="1474363" y="2387065"/>
          <a:ext cx="795688" cy="79568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-336052"/>
            <a:satOff val="1856"/>
            <a:lumOff val="253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0E8FD-247C-4A07-A7B3-FF3CD060C118}">
      <dsp:nvSpPr>
        <dsp:cNvPr id="0" name=""/>
        <dsp:cNvSpPr/>
      </dsp:nvSpPr>
      <dsp:spPr>
        <a:xfrm rot="10800000" flipV="1">
          <a:off x="1872208" y="2520187"/>
          <a:ext cx="5923384" cy="5294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310999"/>
              <a:satOff val="1893"/>
              <a:lumOff val="237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700" kern="1200" dirty="0"/>
        </a:p>
      </dsp:txBody>
      <dsp:txXfrm rot="-10800000">
        <a:off x="1872208" y="2520187"/>
        <a:ext cx="5923384" cy="5294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2EDC1-19F2-42C9-9DC2-7E1C40CF0A97}">
      <dsp:nvSpPr>
        <dsp:cNvPr id="0" name=""/>
        <dsp:cNvSpPr/>
      </dsp:nvSpPr>
      <dsp:spPr>
        <a:xfrm>
          <a:off x="0" y="0"/>
          <a:ext cx="7406638" cy="7648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Simplified Arabic"/>
            </a:rPr>
            <a:t>خطوات إعداد الاختبارات التحصيلية:</a:t>
          </a:r>
          <a:endParaRPr lang="ar-IQ" sz="3600" kern="1200" dirty="0">
            <a:solidFill>
              <a:srgbClr val="FF0000"/>
            </a:solidFill>
          </a:endParaRPr>
        </a:p>
      </dsp:txBody>
      <dsp:txXfrm>
        <a:off x="1084677" y="112009"/>
        <a:ext cx="5237284" cy="5408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2EDC1-19F2-42C9-9DC2-7E1C40CF0A97}">
      <dsp:nvSpPr>
        <dsp:cNvPr id="0" name=""/>
        <dsp:cNvSpPr/>
      </dsp:nvSpPr>
      <dsp:spPr>
        <a:xfrm>
          <a:off x="0" y="0"/>
          <a:ext cx="7406638" cy="7648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400" b="1" u="sng" kern="1200" smtClean="0">
              <a:solidFill>
                <a:srgbClr val="FF0000"/>
              </a:solidFill>
              <a:effectLst/>
              <a:ea typeface="Times New Roman"/>
              <a:cs typeface="Simplified Arabic"/>
            </a:rPr>
            <a:t>اولا- </a:t>
          </a:r>
          <a:r>
            <a:rPr lang="ar-IQ" sz="5400" b="1" u="sng" kern="1200" smtClean="0">
              <a:solidFill>
                <a:srgbClr val="FF0000"/>
              </a:solidFill>
              <a:effectLst/>
              <a:ea typeface="Calibri"/>
              <a:cs typeface="Simplified Arabic"/>
            </a:rPr>
            <a:t>الأهداف التربوية </a:t>
          </a:r>
          <a:endParaRPr lang="ar-IQ" sz="5400" kern="1200" dirty="0"/>
        </a:p>
      </dsp:txBody>
      <dsp:txXfrm>
        <a:off x="1084677" y="112009"/>
        <a:ext cx="5237284" cy="540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8972D-3110-48A7-8210-5800B7F6B5B0}">
      <dsp:nvSpPr>
        <dsp:cNvPr id="0" name=""/>
        <dsp:cNvSpPr/>
      </dsp:nvSpPr>
      <dsp:spPr>
        <a:xfrm>
          <a:off x="-486238" y="0"/>
          <a:ext cx="8379117" cy="836854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smtClean="0"/>
            <a:t>ثالثا</a:t>
          </a:r>
          <a:r>
            <a:rPr lang="en-US" sz="3600" b="1" kern="1200" smtClean="0"/>
            <a:t>-</a:t>
          </a:r>
          <a:r>
            <a:rPr lang="ar-SA" sz="3600" b="1" kern="1200" smtClean="0"/>
            <a:t> </a:t>
          </a:r>
          <a:r>
            <a:rPr lang="ar-IQ" sz="3600" b="1" u="sng" kern="1200" dirty="0" smtClean="0">
              <a:solidFill>
                <a:srgbClr val="FF0000"/>
              </a:solidFill>
              <a:effectLst/>
              <a:latin typeface="Simplified Arabic"/>
              <a:ea typeface="Calibri"/>
            </a:rPr>
            <a:t>تصنيف بلوم للأهداف التربوية :</a:t>
          </a:r>
          <a:endParaRPr lang="ar-IQ" sz="3600" kern="1200" dirty="0"/>
        </a:p>
      </dsp:txBody>
      <dsp:txXfrm>
        <a:off x="740855" y="122554"/>
        <a:ext cx="5924931" cy="5917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877ED-8E89-49D2-859A-107B5B825BE8}">
      <dsp:nvSpPr>
        <dsp:cNvPr id="0" name=""/>
        <dsp:cNvSpPr/>
      </dsp:nvSpPr>
      <dsp:spPr>
        <a:xfrm>
          <a:off x="0" y="0"/>
          <a:ext cx="692838" cy="6928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FC887-F860-410F-92D6-0ACBFC131C01}">
      <dsp:nvSpPr>
        <dsp:cNvPr id="0" name=""/>
        <dsp:cNvSpPr/>
      </dsp:nvSpPr>
      <dsp:spPr>
        <a:xfrm>
          <a:off x="346418" y="0"/>
          <a:ext cx="7060221" cy="692838"/>
        </a:xfrm>
        <a:prstGeom prst="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600" b="1" u="sng" kern="1200" dirty="0" smtClean="0">
              <a:solidFill>
                <a:srgbClr val="FF0000"/>
              </a:solidFill>
              <a:effectLst/>
              <a:latin typeface="Simplified Arabic"/>
              <a:ea typeface="Calibri"/>
            </a:rPr>
            <a:t>تصنيف بلوم للأهداف التربوية :</a:t>
          </a:r>
          <a:endParaRPr lang="ar-IQ" sz="3600" kern="1200" dirty="0"/>
        </a:p>
      </dsp:txBody>
      <dsp:txXfrm>
        <a:off x="346418" y="0"/>
        <a:ext cx="7060221" cy="6928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CE8D2-7566-4506-BB97-5FC6E1B9EF4F}">
      <dsp:nvSpPr>
        <dsp:cNvPr id="0" name=""/>
        <dsp:cNvSpPr/>
      </dsp:nvSpPr>
      <dsp:spPr>
        <a:xfrm>
          <a:off x="-1" y="0"/>
          <a:ext cx="7406643" cy="90886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effectLst/>
              <a:ea typeface="Calibri"/>
              <a:cs typeface="Simplified Arabic"/>
            </a:rPr>
            <a:t>مستويات المجال المعرفي لتصنيف بلوم</a:t>
          </a:r>
          <a:endParaRPr lang="ar-IQ" sz="3200" kern="1200" dirty="0"/>
        </a:p>
      </dsp:txBody>
      <dsp:txXfrm>
        <a:off x="1084677" y="133100"/>
        <a:ext cx="5237287" cy="6426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DC887-700A-4683-A251-CCE6BC373D84}">
      <dsp:nvSpPr>
        <dsp:cNvPr id="0" name=""/>
        <dsp:cNvSpPr/>
      </dsp:nvSpPr>
      <dsp:spPr>
        <a:xfrm>
          <a:off x="0" y="0"/>
          <a:ext cx="764846" cy="76484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59FBC1-7290-487D-B1FB-07DC4A188781}">
      <dsp:nvSpPr>
        <dsp:cNvPr id="0" name=""/>
        <dsp:cNvSpPr/>
      </dsp:nvSpPr>
      <dsp:spPr>
        <a:xfrm>
          <a:off x="382423" y="0"/>
          <a:ext cx="7413169" cy="764846"/>
        </a:xfrm>
        <a:prstGeom prst="rect">
          <a:avLst/>
        </a:prstGeom>
        <a:solidFill>
          <a:srgbClr val="FFFF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effectLst/>
              <a:ea typeface="Calibri"/>
              <a:cs typeface="Simplified Arabic"/>
            </a:rPr>
            <a:t>مستويات المجال المعرفي لتصنيف بلوم</a:t>
          </a:r>
          <a:endParaRPr lang="ar-IQ" sz="4000" b="1" kern="1200" dirty="0">
            <a:solidFill>
              <a:srgbClr val="FF0000"/>
            </a:solidFill>
          </a:endParaRPr>
        </a:p>
      </dsp:txBody>
      <dsp:txXfrm>
        <a:off x="382423" y="0"/>
        <a:ext cx="7413169" cy="7648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DBD4D4-2C24-4246-A9D0-9CE4E06550D3}">
      <dsp:nvSpPr>
        <dsp:cNvPr id="0" name=""/>
        <dsp:cNvSpPr/>
      </dsp:nvSpPr>
      <dsp:spPr>
        <a:xfrm>
          <a:off x="90737" y="0"/>
          <a:ext cx="7614116" cy="836854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200" b="1" kern="1200" dirty="0" smtClean="0">
              <a:solidFill>
                <a:srgbClr val="FF0000"/>
              </a:solidFill>
            </a:rPr>
            <a:t>4</a:t>
          </a:r>
          <a:r>
            <a:rPr lang="en-US" sz="4200" b="1" kern="1200" dirty="0" smtClean="0">
              <a:solidFill>
                <a:srgbClr val="FF0000"/>
              </a:solidFill>
            </a:rPr>
            <a:t>-</a:t>
          </a:r>
          <a:r>
            <a:rPr lang="ar-SA" sz="4200" b="1" kern="1200" dirty="0" smtClean="0">
              <a:solidFill>
                <a:srgbClr val="FF0000"/>
              </a:solidFill>
            </a:rPr>
            <a:t> التحليل</a:t>
          </a:r>
          <a:endParaRPr lang="ar-IQ" sz="4200" kern="1200" dirty="0">
            <a:solidFill>
              <a:srgbClr val="FF0000"/>
            </a:solidFill>
          </a:endParaRPr>
        </a:p>
      </dsp:txBody>
      <dsp:txXfrm>
        <a:off x="1205798" y="122554"/>
        <a:ext cx="5383994" cy="591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C73335-F49F-49C5-892E-6F0E81B5BB83}" type="datetimeFigureOut">
              <a:rPr lang="ar-IQ" smtClean="0"/>
              <a:t>07/04/1444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حر 5"/>
          <p:cNvSpPr/>
          <p:nvPr/>
        </p:nvSpPr>
        <p:spPr>
          <a:xfrm>
            <a:off x="751114" y="548680"/>
            <a:ext cx="7493290" cy="2016224"/>
          </a:xfrm>
          <a:custGeom>
            <a:avLst/>
            <a:gdLst>
              <a:gd name="connsiteX0" fmla="*/ 0 w 7493290"/>
              <a:gd name="connsiteY0" fmla="*/ 735013 h 1470025"/>
              <a:gd name="connsiteX1" fmla="*/ 3746645 w 7493290"/>
              <a:gd name="connsiteY1" fmla="*/ 0 h 1470025"/>
              <a:gd name="connsiteX2" fmla="*/ 7493290 w 7493290"/>
              <a:gd name="connsiteY2" fmla="*/ 735013 h 1470025"/>
              <a:gd name="connsiteX3" fmla="*/ 3746645 w 7493290"/>
              <a:gd name="connsiteY3" fmla="*/ 1470026 h 1470025"/>
              <a:gd name="connsiteX4" fmla="*/ 0 w 7493290"/>
              <a:gd name="connsiteY4" fmla="*/ 735013 h 147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3290" h="1470025">
                <a:moveTo>
                  <a:pt x="0" y="735013"/>
                </a:moveTo>
                <a:cubicBezTo>
                  <a:pt x="0" y="329077"/>
                  <a:pt x="1677430" y="0"/>
                  <a:pt x="3746645" y="0"/>
                </a:cubicBezTo>
                <a:cubicBezTo>
                  <a:pt x="5815860" y="0"/>
                  <a:pt x="7493290" y="329077"/>
                  <a:pt x="7493290" y="735013"/>
                </a:cubicBezTo>
                <a:cubicBezTo>
                  <a:pt x="7493290" y="1140949"/>
                  <a:pt x="5815860" y="1470026"/>
                  <a:pt x="3746645" y="1470026"/>
                </a:cubicBezTo>
                <a:cubicBezTo>
                  <a:pt x="1677430" y="1470026"/>
                  <a:pt x="0" y="1140949"/>
                  <a:pt x="0" y="735013"/>
                </a:cubicBezTo>
                <a:close/>
              </a:path>
            </a:pathLst>
          </a:custGeom>
          <a:scene3d>
            <a:camera prst="isometricOffAxis2Left" zoom="95000"/>
            <a:lightRig rig="flat" dir="t"/>
          </a:scene3d>
          <a:sp3d extrusionH="381000" contourW="38100" prstMaterial="matte">
            <a:contourClr>
              <a:schemeClr val="lt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1097367" tIns="215280" rIns="1097367" bIns="215280" numCol="1" spcCol="1270" anchor="ctr" anchorCtr="0">
            <a:noAutofit/>
          </a:bodyPr>
          <a:lstStyle/>
          <a:p>
            <a:pPr lvl="0" algn="ctr" defTabSz="28448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IQ" sz="6400" b="1" kern="1200" dirty="0" smtClean="0"/>
              <a:t>ال</a:t>
            </a:r>
            <a:r>
              <a:rPr lang="ar-SA" sz="6400" b="1" dirty="0" smtClean="0"/>
              <a:t>قياس والتقويم</a:t>
            </a:r>
            <a:endParaRPr lang="ar-IQ" sz="6400" kern="1200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751114" y="2753722"/>
            <a:ext cx="8285382" cy="4104278"/>
            <a:chOff x="1403648" y="2753722"/>
            <a:chExt cx="6400800" cy="2968266"/>
          </a:xfrm>
          <a:effectLst/>
        </p:grpSpPr>
        <p:sp>
          <p:nvSpPr>
            <p:cNvPr id="3" name="مستطيل 2"/>
            <p:cNvSpPr/>
            <p:nvPr/>
          </p:nvSpPr>
          <p:spPr>
            <a:xfrm>
              <a:off x="1403648" y="2780928"/>
              <a:ext cx="6400800" cy="225665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</p:sp>
        <p:sp>
          <p:nvSpPr>
            <p:cNvPr id="4" name="شكل حر 3"/>
            <p:cNvSpPr/>
            <p:nvPr/>
          </p:nvSpPr>
          <p:spPr>
            <a:xfrm>
              <a:off x="2350030" y="2753722"/>
              <a:ext cx="3408026" cy="1672975"/>
            </a:xfrm>
            <a:custGeom>
              <a:avLst/>
              <a:gdLst>
                <a:gd name="connsiteX0" fmla="*/ 0 w 3408026"/>
                <a:gd name="connsiteY0" fmla="*/ 836488 h 1672975"/>
                <a:gd name="connsiteX1" fmla="*/ 1704013 w 3408026"/>
                <a:gd name="connsiteY1" fmla="*/ 0 h 1672975"/>
                <a:gd name="connsiteX2" fmla="*/ 3408026 w 3408026"/>
                <a:gd name="connsiteY2" fmla="*/ 836488 h 1672975"/>
                <a:gd name="connsiteX3" fmla="*/ 1704013 w 3408026"/>
                <a:gd name="connsiteY3" fmla="*/ 1672976 h 1672975"/>
                <a:gd name="connsiteX4" fmla="*/ 0 w 3408026"/>
                <a:gd name="connsiteY4" fmla="*/ 836488 h 167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08026" h="1672975">
                  <a:moveTo>
                    <a:pt x="0" y="836488"/>
                  </a:moveTo>
                  <a:cubicBezTo>
                    <a:pt x="0" y="374508"/>
                    <a:pt x="762913" y="0"/>
                    <a:pt x="1704013" y="0"/>
                  </a:cubicBezTo>
                  <a:cubicBezTo>
                    <a:pt x="2645113" y="0"/>
                    <a:pt x="3408026" y="374508"/>
                    <a:pt x="3408026" y="836488"/>
                  </a:cubicBezTo>
                  <a:cubicBezTo>
                    <a:pt x="3408026" y="1298468"/>
                    <a:pt x="2645113" y="1672976"/>
                    <a:pt x="1704013" y="1672976"/>
                  </a:cubicBezTo>
                  <a:cubicBezTo>
                    <a:pt x="762913" y="1672976"/>
                    <a:pt x="0" y="1298468"/>
                    <a:pt x="0" y="836488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454404" tIns="292770" rIns="454403" bIns="627367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IQ" sz="6000" b="1" kern="1200" dirty="0" smtClean="0">
                  <a:solidFill>
                    <a:schemeClr val="tx1"/>
                  </a:solidFill>
                </a:rPr>
                <a:t>اعداد</a:t>
              </a:r>
              <a:endParaRPr lang="ar-IQ" sz="6000" kern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شكل حر 4"/>
            <p:cNvSpPr/>
            <p:nvPr/>
          </p:nvSpPr>
          <p:spPr>
            <a:xfrm>
              <a:off x="1505886" y="3754051"/>
              <a:ext cx="6196322" cy="1967937"/>
            </a:xfrm>
            <a:custGeom>
              <a:avLst/>
              <a:gdLst>
                <a:gd name="connsiteX0" fmla="*/ 0 w 6196322"/>
                <a:gd name="connsiteY0" fmla="*/ 655370 h 1310739"/>
                <a:gd name="connsiteX1" fmla="*/ 3098161 w 6196322"/>
                <a:gd name="connsiteY1" fmla="*/ 0 h 1310739"/>
                <a:gd name="connsiteX2" fmla="*/ 6196322 w 6196322"/>
                <a:gd name="connsiteY2" fmla="*/ 655370 h 1310739"/>
                <a:gd name="connsiteX3" fmla="*/ 3098161 w 6196322"/>
                <a:gd name="connsiteY3" fmla="*/ 1310740 h 1310739"/>
                <a:gd name="connsiteX4" fmla="*/ 0 w 6196322"/>
                <a:gd name="connsiteY4" fmla="*/ 655370 h 1310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6322" h="1310739">
                  <a:moveTo>
                    <a:pt x="0" y="655370"/>
                  </a:moveTo>
                  <a:cubicBezTo>
                    <a:pt x="0" y="293419"/>
                    <a:pt x="1387094" y="0"/>
                    <a:pt x="3098161" y="0"/>
                  </a:cubicBezTo>
                  <a:cubicBezTo>
                    <a:pt x="4809228" y="0"/>
                    <a:pt x="6196322" y="293419"/>
                    <a:pt x="6196322" y="655370"/>
                  </a:cubicBezTo>
                  <a:cubicBezTo>
                    <a:pt x="6196322" y="1017321"/>
                    <a:pt x="4809228" y="1310740"/>
                    <a:pt x="3098161" y="1310740"/>
                  </a:cubicBezTo>
                  <a:cubicBezTo>
                    <a:pt x="1387094" y="1310740"/>
                    <a:pt x="0" y="1017321"/>
                    <a:pt x="0" y="655370"/>
                  </a:cubicBez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895042" tIns="338607" rIns="583487" bIns="251226" numCol="1" spcCol="1270" anchor="ctr" anchorCtr="0">
              <a:noAutofit/>
            </a:bodyPr>
            <a:lstStyle/>
            <a:p>
              <a:pPr lvl="0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IQ" sz="2800" b="1" kern="1200" dirty="0" smtClean="0"/>
                <a:t>    الاستاذ المساعد </a:t>
              </a:r>
              <a:r>
                <a:rPr lang="ar-IQ" sz="3600" b="1" kern="1200" dirty="0" smtClean="0">
                  <a:solidFill>
                    <a:schemeClr val="accent5">
                      <a:lumMod val="50000"/>
                    </a:schemeClr>
                  </a:solidFill>
                </a:rPr>
                <a:t>الدكتور</a:t>
              </a:r>
            </a:p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IQ" sz="3600" b="1" dirty="0" smtClean="0">
                  <a:solidFill>
                    <a:srgbClr val="00B050"/>
                  </a:solidFill>
                </a:rPr>
                <a:t>20</a:t>
              </a:r>
              <a:r>
                <a:rPr lang="ar-SA" sz="3600" b="1" dirty="0" smtClean="0">
                  <a:solidFill>
                    <a:srgbClr val="00B050"/>
                  </a:solidFill>
                </a:rPr>
                <a:t>22</a:t>
              </a:r>
              <a:r>
                <a:rPr lang="ar-IQ" sz="3600" b="1" dirty="0" smtClean="0">
                  <a:solidFill>
                    <a:srgbClr val="00B050"/>
                  </a:solidFill>
                </a:rPr>
                <a:t>– 20</a:t>
              </a:r>
              <a:r>
                <a:rPr lang="ar-SA" sz="3600" b="1" dirty="0" smtClean="0">
                  <a:solidFill>
                    <a:srgbClr val="00B050"/>
                  </a:solidFill>
                </a:rPr>
                <a:t>23</a:t>
              </a:r>
            </a:p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3200" b="1" dirty="0" smtClean="0">
                  <a:solidFill>
                    <a:schemeClr val="tx1"/>
                  </a:solidFill>
                </a:rPr>
                <a:t>       جامعة البصرة – كلية التربية لقرنة</a:t>
              </a:r>
              <a:endParaRPr lang="ar-IQ" sz="32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شكل حر 7"/>
            <p:cNvSpPr/>
            <p:nvPr/>
          </p:nvSpPr>
          <p:spPr>
            <a:xfrm>
              <a:off x="1461366" y="3814940"/>
              <a:ext cx="3200400" cy="814834"/>
            </a:xfrm>
            <a:custGeom>
              <a:avLst/>
              <a:gdLst>
                <a:gd name="connsiteX0" fmla="*/ 0 w 3502767"/>
                <a:gd name="connsiteY0" fmla="*/ 407417 h 814834"/>
                <a:gd name="connsiteX1" fmla="*/ 1751384 w 3502767"/>
                <a:gd name="connsiteY1" fmla="*/ 0 h 814834"/>
                <a:gd name="connsiteX2" fmla="*/ 3502768 w 3502767"/>
                <a:gd name="connsiteY2" fmla="*/ 407417 h 814834"/>
                <a:gd name="connsiteX3" fmla="*/ 1751384 w 3502767"/>
                <a:gd name="connsiteY3" fmla="*/ 814834 h 814834"/>
                <a:gd name="connsiteX4" fmla="*/ 0 w 3502767"/>
                <a:gd name="connsiteY4" fmla="*/ 407417 h 814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02767" h="814834">
                  <a:moveTo>
                    <a:pt x="0" y="407417"/>
                  </a:moveTo>
                  <a:cubicBezTo>
                    <a:pt x="0" y="182407"/>
                    <a:pt x="784121" y="0"/>
                    <a:pt x="1751384" y="0"/>
                  </a:cubicBezTo>
                  <a:cubicBezTo>
                    <a:pt x="2718647" y="0"/>
                    <a:pt x="3502768" y="182407"/>
                    <a:pt x="3502768" y="407417"/>
                  </a:cubicBezTo>
                  <a:cubicBezTo>
                    <a:pt x="3502768" y="632427"/>
                    <a:pt x="2718647" y="814834"/>
                    <a:pt x="1751384" y="814834"/>
                  </a:cubicBezTo>
                  <a:cubicBezTo>
                    <a:pt x="784121" y="814834"/>
                    <a:pt x="0" y="632427"/>
                    <a:pt x="0" y="407417"/>
                  </a:cubicBezTo>
                  <a:close/>
                </a:path>
              </a:pathLst>
            </a:cu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329844" tIns="210499" rIns="1071263" bIns="156177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IQ" sz="3600" b="1" kern="1200" dirty="0" smtClean="0">
                  <a:solidFill>
                    <a:srgbClr val="FF0000"/>
                  </a:solidFill>
                </a:rPr>
                <a:t>قاسم مطر الخالدي</a:t>
              </a:r>
              <a:endParaRPr lang="ar-IQ" sz="3600" kern="12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497137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521943540"/>
              </p:ext>
            </p:extLst>
          </p:nvPr>
        </p:nvGraphicFramePr>
        <p:xfrm>
          <a:off x="1043608" y="359898"/>
          <a:ext cx="7795592" cy="764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84976" cy="547260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ar-SA" sz="28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2-</a:t>
            </a:r>
            <a:r>
              <a:rPr lang="ar-IQ" sz="28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الفهم أو الاستيعاب </a:t>
            </a:r>
            <a:endParaRPr lang="ar-SA" sz="2800" b="1" dirty="0" smtClean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342900" lvl="0" indent="-34290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3200" b="1" dirty="0" smtClean="0">
                <a:solidFill>
                  <a:srgbClr val="00B050"/>
                </a:solidFill>
                <a:latin typeface="Calibri"/>
                <a:cs typeface="Arial"/>
              </a:rPr>
              <a:t>القدرة </a:t>
            </a:r>
            <a:r>
              <a:rPr lang="ar-SA" sz="3200" b="1" dirty="0">
                <a:solidFill>
                  <a:srgbClr val="00B050"/>
                </a:solidFill>
                <a:latin typeface="Calibri"/>
                <a:cs typeface="Arial"/>
              </a:rPr>
              <a:t>على أدراك </a:t>
            </a:r>
            <a:r>
              <a:rPr lang="ar-SA" sz="3200" b="1" dirty="0">
                <a:solidFill>
                  <a:srgbClr val="00B0F0"/>
                </a:solidFill>
                <a:latin typeface="Calibri"/>
                <a:cs typeface="Arial"/>
              </a:rPr>
              <a:t>المعاني الخاصة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بالمواد التعليمية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التي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 </a:t>
            </a:r>
            <a:r>
              <a:rPr lang="ar-SA" sz="3200" b="1" dirty="0" smtClean="0">
                <a:solidFill>
                  <a:srgbClr val="7030A0"/>
                </a:solidFill>
                <a:latin typeface="Calibri"/>
                <a:cs typeface="Arial"/>
              </a:rPr>
              <a:t>قرائها التلميذ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أو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سمعها وفهم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معناها الحقيقي </a:t>
            </a:r>
            <a:r>
              <a:rPr lang="ar-SA" sz="3200" b="1" dirty="0">
                <a:solidFill>
                  <a:srgbClr val="00B050"/>
                </a:solidFill>
                <a:latin typeface="Calibri"/>
                <a:cs typeface="Arial"/>
              </a:rPr>
              <a:t>والتعبير عنها بلغته الخاصة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ومحاولة توظيفها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أو استخدامها داخل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الحجرة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الدراسية أو في ميادين الحياة المختلفة. </a:t>
            </a:r>
            <a:endParaRPr lang="ar-SA" sz="3200" dirty="0" smtClean="0">
              <a:solidFill>
                <a:prstClr val="black"/>
              </a:solidFill>
              <a:latin typeface="Calibri"/>
              <a:cs typeface="Arial"/>
            </a:endParaRPr>
          </a:p>
          <a:p>
            <a:pPr marL="609600" lvl="0" indent="-609600" algn="r" fontAlgn="base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وتتمثل أهم الأفعال السلوكية المستخدمة في هذا المستوى في الآتي : </a:t>
            </a:r>
          </a:p>
          <a:p>
            <a:pPr marL="609600" lvl="0" indent="-609600" algn="r" fontAlgn="base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-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أن يعلل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أن يفسر ، أن يترجم ،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أن يلخص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أن يستخلص ، أن يستنتج ، أن يشتق ، </a:t>
            </a:r>
            <a:r>
              <a:rPr lang="ar-SA" sz="3200" b="1" dirty="0">
                <a:solidFill>
                  <a:srgbClr val="00B0F0"/>
                </a:solidFill>
                <a:latin typeface="Calibri"/>
                <a:cs typeface="Arial"/>
              </a:rPr>
              <a:t>أن يكتب بلغته الخاصة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أن يستنبط ، أن يضع عنواناً جديداً لقصة أو مقالة أو موضوع أو رواية . </a:t>
            </a:r>
          </a:p>
          <a:p>
            <a:pPr marL="342900" lvl="0" indent="-34290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43608" y="359898"/>
            <a:ext cx="7795592" cy="7648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SA" dirty="0" smtClean="0"/>
              <a:t>تابع –</a:t>
            </a:r>
            <a:r>
              <a:rPr lang="ar-SA" sz="6000" b="1" dirty="0" smtClean="0">
                <a:solidFill>
                  <a:srgbClr val="00B0F0"/>
                </a:solidFill>
              </a:rPr>
              <a:t> 3</a:t>
            </a:r>
            <a:r>
              <a:rPr lang="en-US" sz="6000" b="1" dirty="0" smtClean="0">
                <a:solidFill>
                  <a:srgbClr val="00B0F0"/>
                </a:solidFill>
              </a:rPr>
              <a:t>-</a:t>
            </a:r>
            <a:r>
              <a:rPr lang="ar-SA" sz="5300" b="1" dirty="0" smtClean="0">
                <a:solidFill>
                  <a:srgbClr val="00B0F0"/>
                </a:solidFill>
                <a:effectLst/>
                <a:latin typeface="Calibri"/>
                <a:cs typeface="Arial"/>
              </a:rPr>
              <a:t>التطبيق </a:t>
            </a:r>
            <a:r>
              <a:rPr lang="ar-SA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659688" cy="5472608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lvl="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يعتبر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مستوى التطبيق من المستويات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الثلاثة الدنيا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في المجال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المعرفي،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حيث يتطلب الأمر من المتعلم في هذا المستوى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أن يعمل على تطبيق الحقائق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والمفاهيم والتعميمات والنظريات والمبادئ والقوانين والطرق والأساليب </a:t>
            </a:r>
            <a:r>
              <a:rPr lang="ar-SA" sz="3200" b="1" dirty="0" smtClean="0">
                <a:solidFill>
                  <a:srgbClr val="00B050"/>
                </a:solidFill>
                <a:latin typeface="Calibri"/>
                <a:cs typeface="Arial"/>
              </a:rPr>
              <a:t>التي </a:t>
            </a:r>
            <a:r>
              <a:rPr lang="ar-SA" sz="3200" b="1" dirty="0">
                <a:solidFill>
                  <a:srgbClr val="00B050"/>
                </a:solidFill>
                <a:latin typeface="Calibri"/>
                <a:cs typeface="Arial"/>
              </a:rPr>
              <a:t>درسها وفهمها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</a:t>
            </a:r>
            <a:r>
              <a:rPr lang="ar-SA" sz="3200" b="1" dirty="0">
                <a:solidFill>
                  <a:srgbClr val="00B0F0"/>
                </a:solidFill>
                <a:latin typeface="Calibri"/>
                <a:cs typeface="Arial"/>
              </a:rPr>
              <a:t>في مواقف تعلمية جديدة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سواء </a:t>
            </a:r>
            <a:r>
              <a:rPr lang="ar-SA" sz="3200" b="1" dirty="0">
                <a:solidFill>
                  <a:srgbClr val="7030A0"/>
                </a:solidFill>
                <a:latin typeface="Calibri"/>
                <a:cs typeface="Arial"/>
              </a:rPr>
              <a:t>داخل الحجرة الدراسية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أو في الحياة اليومية . </a:t>
            </a:r>
            <a:endParaRPr lang="ar-SA" sz="3200" dirty="0" smtClean="0">
              <a:solidFill>
                <a:prstClr val="black"/>
              </a:solidFill>
              <a:latin typeface="Calibri"/>
              <a:cs typeface="Arial"/>
            </a:endParaRPr>
          </a:p>
          <a:p>
            <a:pPr marL="609600" lvl="0" indent="-609600" algn="r" fontAlgn="base"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وتتمثل أهم أفعال السلوك المستخدمة في مستوى التطبيق في الآتي: </a:t>
            </a:r>
            <a:r>
              <a:rPr lang="ar-SA" sz="3200" b="1" dirty="0" smtClean="0">
                <a:solidFill>
                  <a:srgbClr val="FF0000"/>
                </a:solidFill>
                <a:latin typeface="Calibri"/>
                <a:cs typeface="Arial"/>
              </a:rPr>
              <a:t>أن يحل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مسألة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أو مشكلة ، </a:t>
            </a:r>
            <a:r>
              <a:rPr lang="ar-SA" sz="3200" b="1" dirty="0">
                <a:solidFill>
                  <a:prstClr val="black"/>
                </a:solidFill>
                <a:latin typeface="Calibri"/>
                <a:cs typeface="Arial"/>
              </a:rPr>
              <a:t>أن يوجد ناتج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أن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يثبت </a:t>
            </a:r>
            <a:r>
              <a:rPr lang="ar-SA" sz="3200" b="1" dirty="0" smtClean="0">
                <a:solidFill>
                  <a:srgbClr val="FF0000"/>
                </a:solidFill>
                <a:latin typeface="Calibri"/>
                <a:cs typeface="Arial"/>
              </a:rPr>
              <a:t>نظرية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،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أن يجمع ، أن يطرح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،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أن يبرهن ، </a:t>
            </a:r>
            <a:r>
              <a:rPr lang="ar-SA" sz="3200" b="1" dirty="0">
                <a:solidFill>
                  <a:srgbClr val="00B050"/>
                </a:solidFill>
                <a:latin typeface="Calibri"/>
                <a:cs typeface="Arial"/>
              </a:rPr>
              <a:t>أن يعرب جملة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أن يستخدم ، أن يدلل على ، أن يطرح مثالاً ،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أن يستشهد بآية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كريمة،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أن يقرأ قراءة صحيحة، أن يكتشف ، أن يستخرج ،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أن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يلقي قصيدة .</a:t>
            </a:r>
          </a:p>
          <a:p>
            <a:pPr marL="0" lvl="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</a:pPr>
            <a:endParaRPr lang="en-US" sz="3200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03914864"/>
              </p:ext>
            </p:extLst>
          </p:nvPr>
        </p:nvGraphicFramePr>
        <p:xfrm>
          <a:off x="1043608" y="359898"/>
          <a:ext cx="7795592" cy="836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748464" cy="5400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يعتبر مستوى التحليل </a:t>
            </a:r>
            <a:r>
              <a:rPr lang="ar-SA" sz="2800" b="1" dirty="0" smtClean="0">
                <a:solidFill>
                  <a:prstClr val="black"/>
                </a:solidFill>
                <a:latin typeface="Calibri"/>
                <a:cs typeface="Arial"/>
              </a:rPr>
              <a:t>من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بين </a:t>
            </a:r>
            <a:r>
              <a:rPr lang="ar-SA" sz="2800" b="1" dirty="0">
                <a:solidFill>
                  <a:srgbClr val="00B050"/>
                </a:solidFill>
                <a:latin typeface="Calibri"/>
                <a:cs typeface="Arial"/>
              </a:rPr>
              <a:t>المستويات الثلاثة العليا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في هذا </a:t>
            </a:r>
            <a:r>
              <a:rPr lang="ar-SA" sz="2800" b="1" dirty="0" smtClean="0">
                <a:solidFill>
                  <a:prstClr val="black"/>
                </a:solidFill>
                <a:latin typeface="Calibri"/>
                <a:cs typeface="Arial"/>
              </a:rPr>
              <a:t>المجال.</a:t>
            </a:r>
            <a:endParaRPr lang="ar-SA" sz="2800" b="1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حيث المطلوب من المتعلم فيه </a:t>
            </a:r>
            <a:r>
              <a:rPr lang="ar-SA" sz="2800" b="1" dirty="0">
                <a:solidFill>
                  <a:srgbClr val="00B0F0"/>
                </a:solidFill>
                <a:latin typeface="Calibri"/>
                <a:cs typeface="Arial"/>
              </a:rPr>
              <a:t>القيام بتجزئة المادة التعليمية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إلى عناصر ثانوية أو فرعية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وإدراك ما بينها من علاقات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أو روابط ، مما يساعد على فهم بنيتها </a:t>
            </a:r>
            <a:r>
              <a:rPr lang="ar-SA" sz="2800" b="1" dirty="0">
                <a:solidFill>
                  <a:srgbClr val="00B050"/>
                </a:solidFill>
                <a:latin typeface="Calibri"/>
                <a:cs typeface="Arial"/>
              </a:rPr>
              <a:t>والعمل على تنظيمها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في </a:t>
            </a:r>
            <a:r>
              <a:rPr lang="ar-SA" sz="2800" b="1" dirty="0">
                <a:solidFill>
                  <a:srgbClr val="00B0F0"/>
                </a:solidFill>
                <a:latin typeface="Calibri"/>
                <a:cs typeface="Arial"/>
              </a:rPr>
              <a:t>مرحلة </a:t>
            </a:r>
            <a:r>
              <a:rPr lang="ar-SA" sz="2800" b="1" dirty="0" smtClean="0">
                <a:solidFill>
                  <a:srgbClr val="00B0F0"/>
                </a:solidFill>
                <a:latin typeface="Calibri"/>
                <a:cs typeface="Arial"/>
              </a:rPr>
              <a:t>لاحقة</a:t>
            </a:r>
            <a:endParaRPr lang="ar-SA" sz="2800" b="1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 وتمثل </a:t>
            </a:r>
            <a:r>
              <a:rPr lang="ar-SA" sz="2800" b="1" dirty="0">
                <a:solidFill>
                  <a:srgbClr val="00B0F0"/>
                </a:solidFill>
                <a:latin typeface="Calibri"/>
                <a:cs typeface="Arial"/>
              </a:rPr>
              <a:t>نواتج التعلم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هنا </a:t>
            </a:r>
            <a:r>
              <a:rPr lang="ar-SA" sz="2800" b="1" dirty="0">
                <a:solidFill>
                  <a:srgbClr val="7030A0"/>
                </a:solidFill>
                <a:latin typeface="Calibri"/>
                <a:cs typeface="Arial"/>
              </a:rPr>
              <a:t>مستويات ذهنية أعلى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مما هو عليه الحال في مستوى التطبيق أو مستوى الفهم ،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لأنها تتطلب إدراكاً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أو فهماً أكثر عمقاً لكل من </a:t>
            </a:r>
            <a:r>
              <a:rPr lang="ar-SA" sz="2800" b="1" dirty="0">
                <a:solidFill>
                  <a:srgbClr val="00B050"/>
                </a:solidFill>
                <a:latin typeface="Calibri"/>
                <a:cs typeface="Arial"/>
              </a:rPr>
              <a:t>محتوى المواد التعليمية وبنيتها</a:t>
            </a:r>
            <a:r>
              <a:rPr lang="ar-SA" sz="2800" b="1" dirty="0" smtClean="0">
                <a:solidFill>
                  <a:prstClr val="black"/>
                </a:solidFill>
                <a:latin typeface="Calibri"/>
                <a:cs typeface="Arial"/>
              </a:rPr>
              <a:t>.</a:t>
            </a:r>
          </a:p>
          <a:p>
            <a:pPr marL="342900" lvl="0" indent="-34290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وتتمثل أهم الأفعال السلوكية التي يمكن استخدامها في مستوى التحليل في الآتي : أن يحلل، أن يقارن ، أن يفرق ، </a:t>
            </a:r>
            <a:r>
              <a:rPr lang="ar-SA" sz="2800" b="1" dirty="0" smtClean="0">
                <a:solidFill>
                  <a:prstClr val="black"/>
                </a:solidFill>
                <a:latin typeface="Calibri"/>
                <a:cs typeface="Arial"/>
              </a:rPr>
              <a:t>أن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يقسم أو يجزئ الموضوع إلى عناصر متعددة أن يوازن. </a:t>
            </a:r>
            <a:endParaRPr lang="en-US" sz="28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0" lvl="0" algn="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endParaRPr lang="en-US" sz="2800" b="1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05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141265222"/>
              </p:ext>
            </p:extLst>
          </p:nvPr>
        </p:nvGraphicFramePr>
        <p:xfrm>
          <a:off x="1043608" y="359898"/>
          <a:ext cx="7795592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640960" cy="57332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dirty="0" smtClean="0">
                <a:solidFill>
                  <a:prstClr val="black"/>
                </a:solidFill>
                <a:latin typeface="Calibri"/>
                <a:cs typeface="Arial"/>
              </a:rPr>
              <a:t>أن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المطلوب </a:t>
            </a:r>
            <a:r>
              <a:rPr lang="ar-SA" sz="2800" b="1" dirty="0">
                <a:solidFill>
                  <a:srgbClr val="00B050"/>
                </a:solidFill>
                <a:latin typeface="Calibri"/>
                <a:cs typeface="Arial"/>
              </a:rPr>
              <a:t>من المتعلم في هذا المستوى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هو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وضع أجزاء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المادة التعليمية مع بعضها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في قالب واحد أو مضمون جديد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نابع </a:t>
            </a:r>
            <a:r>
              <a:rPr lang="ar-SA" sz="2800" dirty="0" smtClean="0">
                <a:solidFill>
                  <a:prstClr val="black"/>
                </a:solidFill>
                <a:latin typeface="Calibri"/>
                <a:cs typeface="Arial"/>
              </a:rPr>
              <a:t>من </a:t>
            </a:r>
            <a:r>
              <a:rPr lang="ar-SA" sz="2800" dirty="0" smtClean="0">
                <a:solidFill>
                  <a:prstClr val="black"/>
                </a:solidFill>
                <a:latin typeface="Calibri"/>
                <a:cs typeface="Arial"/>
              </a:rPr>
              <a:t>أفكاره</a:t>
            </a:r>
            <a:endParaRPr lang="ar-SA" sz="2800" dirty="0">
              <a:solidFill>
                <a:prstClr val="black"/>
              </a:solidFill>
              <a:latin typeface="Calibri"/>
              <a:cs typeface="Arial"/>
            </a:endParaRP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 وهو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على العكس تماماً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من </a:t>
            </a:r>
            <a:r>
              <a:rPr lang="ar-SA" sz="2800" b="1" dirty="0">
                <a:solidFill>
                  <a:srgbClr val="00B0F0"/>
                </a:solidFill>
                <a:latin typeface="Calibri"/>
                <a:cs typeface="Arial"/>
              </a:rPr>
              <a:t>مستوى التحليل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السابق له . </a:t>
            </a:r>
            <a:r>
              <a:rPr lang="ar-SA" sz="2800" dirty="0" smtClean="0">
                <a:solidFill>
                  <a:prstClr val="black"/>
                </a:solidFill>
                <a:latin typeface="Calibri"/>
                <a:cs typeface="Arial"/>
              </a:rPr>
              <a:t>فبينما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يعمل الطالب في مستوى التحليل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على تجزئة المادة التعليمية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إلى عناصرها وأقسامها الدقيقة ، فإن الطالب يعمل في </a:t>
            </a:r>
            <a:r>
              <a:rPr lang="ar-SA" sz="2800" b="1" dirty="0">
                <a:solidFill>
                  <a:srgbClr val="00B0F0"/>
                </a:solidFill>
                <a:latin typeface="Calibri"/>
                <a:cs typeface="Arial"/>
              </a:rPr>
              <a:t>مستوى التركيب على تجميعها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في ثوب جديد من صنعه هو ، وليس تقليداً لغيره</a:t>
            </a: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وتؤكد </a:t>
            </a:r>
            <a:r>
              <a:rPr lang="ar-SA" sz="2800" b="1" dirty="0">
                <a:solidFill>
                  <a:srgbClr val="00B0F0"/>
                </a:solidFill>
                <a:latin typeface="Calibri"/>
                <a:cs typeface="Arial"/>
              </a:rPr>
              <a:t>نواتج التعلم هنا على السلوك الإبداعي </a:t>
            </a:r>
            <a:r>
              <a:rPr lang="ar-SA" sz="2800" b="1" dirty="0">
                <a:solidFill>
                  <a:srgbClr val="00B050"/>
                </a:solidFill>
                <a:latin typeface="Calibri"/>
                <a:cs typeface="Arial"/>
              </a:rPr>
              <a:t>المعرفي للمتعلم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. </a:t>
            </a:r>
            <a:endParaRPr lang="ar-SA" sz="2800" dirty="0" smtClean="0">
              <a:solidFill>
                <a:prstClr val="black"/>
              </a:solidFill>
              <a:latin typeface="Calibri"/>
              <a:cs typeface="Arial"/>
            </a:endParaRPr>
          </a:p>
          <a:p>
            <a:pPr marL="342900" lvl="0" indent="-34290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وتتمثل أهم الأفعال السلوكية المستخدمة في مستوى التركيب في الآتي :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أن يركب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، أن يؤلف ،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أن يربط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، أن يصوغ جملة أو فقرة ،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أن يقترح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، </a:t>
            </a:r>
            <a:r>
              <a:rPr lang="ar-SA" sz="2800" dirty="0" smtClean="0">
                <a:solidFill>
                  <a:prstClr val="black"/>
                </a:solidFill>
                <a:latin typeface="Calibri"/>
                <a:cs typeface="Arial"/>
              </a:rPr>
              <a:t>أن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يكتب ، </a:t>
            </a:r>
            <a:r>
              <a:rPr lang="ar-SA" sz="2800" b="1" dirty="0">
                <a:solidFill>
                  <a:srgbClr val="FF0000"/>
                </a:solidFill>
                <a:latin typeface="Calibri"/>
                <a:cs typeface="Arial"/>
              </a:rPr>
              <a:t>أن يعيد كتابة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، </a:t>
            </a:r>
            <a:r>
              <a:rPr lang="ar-SA" sz="2800" b="1" dirty="0" smtClean="0">
                <a:solidFill>
                  <a:prstClr val="black"/>
                </a:solidFill>
                <a:latin typeface="Calibri"/>
                <a:cs typeface="Arial"/>
              </a:rPr>
              <a:t>أن </a:t>
            </a:r>
            <a:r>
              <a:rPr lang="ar-SA" sz="2800" b="1" dirty="0">
                <a:solidFill>
                  <a:prstClr val="black"/>
                </a:solidFill>
                <a:latin typeface="Calibri"/>
                <a:cs typeface="Arial"/>
              </a:rPr>
              <a:t>يتحدث بأسلوبه الخاص </a:t>
            </a:r>
            <a:r>
              <a:rPr lang="ar-SA" sz="2800" dirty="0">
                <a:solidFill>
                  <a:prstClr val="black"/>
                </a:solidFill>
                <a:latin typeface="Calibri"/>
                <a:cs typeface="Arial"/>
              </a:rPr>
              <a:t>. </a:t>
            </a: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marL="342900" lvl="0" indent="-34290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ar-SA" sz="3200" dirty="0">
              <a:solidFill>
                <a:prstClr val="black"/>
              </a:solidFill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345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56588367"/>
              </p:ext>
            </p:extLst>
          </p:nvPr>
        </p:nvGraphicFramePr>
        <p:xfrm>
          <a:off x="1432560" y="359898"/>
          <a:ext cx="7406640" cy="980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84976" cy="48965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يتربع مستوى التقويم </a:t>
            </a:r>
            <a:r>
              <a:rPr lang="ar-SA" sz="3200" dirty="0">
                <a:solidFill>
                  <a:srgbClr val="FF0000"/>
                </a:solidFill>
                <a:latin typeface="Calibri"/>
                <a:cs typeface="Arial"/>
              </a:rPr>
              <a:t>على قمة المجال المعرفي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من تصنيف بلوم </a:t>
            </a: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 حيث المطلوب من المتعلم فيه أن يحكم </a:t>
            </a: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3200" b="1" dirty="0">
                <a:solidFill>
                  <a:srgbClr val="00B0F0"/>
                </a:solidFill>
                <a:latin typeface="Calibri"/>
                <a:cs typeface="Arial"/>
              </a:rPr>
              <a:t>على قيمة المواد التعليمية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وعلى الأشياء والحوادث والأشخاص والمؤسسات والمشاريع والأنظمة والقوانين والتعليمات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.</a:t>
            </a:r>
          </a:p>
          <a:p>
            <a:pPr marL="342900" lvl="0" indent="-342900" algn="r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وتتمثل أهم الأفعال السلوكية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: </a:t>
            </a:r>
            <a:r>
              <a:rPr lang="ar-SA" sz="3200" dirty="0">
                <a:solidFill>
                  <a:srgbClr val="00B0F0"/>
                </a:solidFill>
                <a:latin typeface="Calibri"/>
                <a:cs typeface="Arial"/>
              </a:rPr>
              <a:t>أن يحكم على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، </a:t>
            </a:r>
            <a:r>
              <a:rPr lang="ar-SA" sz="3200" b="1" dirty="0">
                <a:solidFill>
                  <a:srgbClr val="FF0000"/>
                </a:solidFill>
                <a:latin typeface="Calibri"/>
                <a:cs typeface="Arial"/>
              </a:rPr>
              <a:t>أن يختار موضحاً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الأسباب،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أن يبدي رأياً </a:t>
            </a:r>
            <a:r>
              <a:rPr lang="ar-SA" sz="3200" dirty="0" smtClean="0">
                <a:solidFill>
                  <a:prstClr val="black"/>
                </a:solidFill>
                <a:latin typeface="Calibri"/>
                <a:cs typeface="Arial"/>
              </a:rPr>
              <a:t>، أن </a:t>
            </a:r>
            <a:r>
              <a:rPr lang="ar-SA" sz="3200" dirty="0">
                <a:solidFill>
                  <a:prstClr val="black"/>
                </a:solidFill>
                <a:latin typeface="Calibri"/>
                <a:cs typeface="Arial"/>
              </a:rPr>
              <a:t>يجادل ، أن يناظر . </a:t>
            </a:r>
          </a:p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60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384580597"/>
              </p:ext>
            </p:extLst>
          </p:nvPr>
        </p:nvGraphicFramePr>
        <p:xfrm>
          <a:off x="1432560" y="359898"/>
          <a:ext cx="7406640" cy="980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84976" cy="48965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42900" lvl="0" indent="-342900" algn="r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  <p:pic>
        <p:nvPicPr>
          <p:cNvPr id="5" name="صورة 4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19"/>
          <a:stretch/>
        </p:blipFill>
        <p:spPr bwMode="auto">
          <a:xfrm>
            <a:off x="323528" y="1340768"/>
            <a:ext cx="8928992" cy="4021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588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307858490"/>
              </p:ext>
            </p:extLst>
          </p:nvPr>
        </p:nvGraphicFramePr>
        <p:xfrm>
          <a:off x="1432560" y="359898"/>
          <a:ext cx="7406640" cy="112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581804576"/>
              </p:ext>
            </p:extLst>
          </p:nvPr>
        </p:nvGraphicFramePr>
        <p:xfrm>
          <a:off x="1115616" y="2132856"/>
          <a:ext cx="784887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470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715206934"/>
              </p:ext>
            </p:extLst>
          </p:nvPr>
        </p:nvGraphicFramePr>
        <p:xfrm>
          <a:off x="1432560" y="359898"/>
          <a:ext cx="7406640" cy="1052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622994324"/>
              </p:ext>
            </p:extLst>
          </p:nvPr>
        </p:nvGraphicFramePr>
        <p:xfrm>
          <a:off x="1043608" y="1700808"/>
          <a:ext cx="7795592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9273147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529558744"/>
              </p:ext>
            </p:extLst>
          </p:nvPr>
        </p:nvGraphicFramePr>
        <p:xfrm>
          <a:off x="1432560" y="359898"/>
          <a:ext cx="7406640" cy="764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856984" cy="554461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justLow">
              <a:lnSpc>
                <a:spcPct val="115000"/>
              </a:lnSpc>
            </a:pP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الاختبارات التحصيلية </a:t>
            </a: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أكثر أساليب التقويم شيوعاً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، و</a:t>
            </a: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 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قد تكون الوحيدة في كثير من الأحيان</a:t>
            </a:r>
            <a:r>
              <a:rPr lang="ar-SA" sz="2800" dirty="0" smtClean="0">
                <a:latin typeface="Times New Roman"/>
                <a:ea typeface="Times New Roman"/>
                <a:cs typeface="Simplified Arabic"/>
              </a:rPr>
              <a:t>, لأن 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لها </a:t>
            </a:r>
            <a:r>
              <a:rPr lang="ar-SA" sz="2800" b="1" dirty="0">
                <a:solidFill>
                  <a:srgbClr val="7030A0"/>
                </a:solidFill>
                <a:latin typeface="Times New Roman"/>
                <a:ea typeface="Times New Roman"/>
                <a:cs typeface="Simplified Arabic"/>
              </a:rPr>
              <a:t>دوراً مهماً في العملية التعليمية 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وخاصة في </a:t>
            </a:r>
            <a:r>
              <a:rPr lang="ar-SA" sz="2800" b="1" dirty="0">
                <a:latin typeface="Times New Roman"/>
                <a:ea typeface="Times New Roman"/>
                <a:cs typeface="Simplified Arabic"/>
              </a:rPr>
              <a:t>تقويم تحصيل المتعلمين 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وفي </a:t>
            </a:r>
            <a:r>
              <a:rPr lang="ar-SA" sz="2800" b="1" dirty="0">
                <a:solidFill>
                  <a:srgbClr val="00B0F0"/>
                </a:solidFill>
                <a:latin typeface="Times New Roman"/>
                <a:ea typeface="Times New Roman"/>
                <a:cs typeface="Simplified Arabic"/>
              </a:rPr>
              <a:t>القرارات التربوية المبنية على ذلك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, </a:t>
            </a:r>
            <a:r>
              <a:rPr lang="ar-SA" sz="28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فبناءً على نتائج الاختبارات يسمح للطالب بالانتقال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 من صف لآخر أو يبقى في صفه, </a:t>
            </a:r>
            <a:r>
              <a:rPr lang="ar-SA" sz="2800" b="1" dirty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وبناءً عليها يوجه الطالب لتخصص دون آخر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, </a:t>
            </a:r>
            <a:r>
              <a:rPr lang="ar-SA" sz="2800" b="1" dirty="0">
                <a:latin typeface="Times New Roman"/>
                <a:ea typeface="Times New Roman"/>
                <a:cs typeface="Simplified Arabic"/>
              </a:rPr>
              <a:t>وعملية بناء واستخدام الاختبارات التحصيلية تتطلب مهارات متعددة من المعلم</a:t>
            </a:r>
            <a:r>
              <a:rPr lang="ar-SA" sz="2800" dirty="0">
                <a:latin typeface="Times New Roman"/>
                <a:ea typeface="Times New Roman"/>
                <a:cs typeface="Simplified Arabic"/>
              </a:rPr>
              <a:t>، </a:t>
            </a:r>
            <a:r>
              <a:rPr lang="ar-SA" sz="2800" b="1" dirty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واتباع خطوات علمية منظّمة في إعدادها وتنفيذها وتصحيحها</a:t>
            </a:r>
            <a:r>
              <a:rPr lang="ar-SA" sz="2800" b="1" dirty="0" smtClean="0">
                <a:solidFill>
                  <a:srgbClr val="00B050"/>
                </a:solidFill>
                <a:latin typeface="Times New Roman"/>
                <a:ea typeface="Times New Roman"/>
                <a:cs typeface="Simplified Arabic"/>
              </a:rPr>
              <a:t>.</a:t>
            </a:r>
            <a:r>
              <a:rPr lang="ar-IQ" sz="2800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28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الغرض العام من بناء الاختبارات التحصيلية من اعداد المعلم </a:t>
            </a:r>
            <a:r>
              <a:rPr lang="ar-IQ" sz="2800" b="1" dirty="0">
                <a:latin typeface="Calibri"/>
                <a:ea typeface="Calibri"/>
                <a:cs typeface="Simplified Arabic"/>
              </a:rPr>
              <a:t>هو تقويم الأهداف التدريسية </a:t>
            </a:r>
            <a:r>
              <a:rPr lang="ar-IQ" sz="2800" dirty="0">
                <a:latin typeface="Calibri"/>
                <a:ea typeface="Calibri"/>
                <a:cs typeface="Simplified Arabic"/>
              </a:rPr>
              <a:t>التي تسير ضمن خطة مرسومة وفق الخطوات الاتية :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</a:pPr>
            <a:endParaRPr lang="en-US" sz="2800" b="1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84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426066223"/>
              </p:ext>
            </p:extLst>
          </p:nvPr>
        </p:nvGraphicFramePr>
        <p:xfrm>
          <a:off x="1432560" y="359898"/>
          <a:ext cx="7406640" cy="764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856984" cy="5544616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</a:pPr>
            <a:r>
              <a:rPr lang="ar-IQ" sz="3200" dirty="0">
                <a:latin typeface="Calibri"/>
                <a:ea typeface="Calibri"/>
                <a:cs typeface="Simplified Arabic"/>
              </a:rPr>
              <a:t> هي </a:t>
            </a:r>
            <a:r>
              <a:rPr lang="ar-IQ" sz="32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المحصلة النهائية </a:t>
            </a:r>
            <a:r>
              <a:rPr lang="ar-IQ" sz="3200" dirty="0">
                <a:latin typeface="Calibri"/>
                <a:ea typeface="Calibri"/>
                <a:cs typeface="Simplified Arabic"/>
              </a:rPr>
              <a:t>للعملية التعليمية وهي </a:t>
            </a:r>
            <a:r>
              <a:rPr lang="ar-IQ" sz="32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الغاية المبتغاة </a:t>
            </a:r>
            <a:r>
              <a:rPr lang="ar-IQ" sz="3200" dirty="0">
                <a:latin typeface="Calibri"/>
                <a:ea typeface="Calibri"/>
                <a:cs typeface="Simplified Arabic"/>
              </a:rPr>
              <a:t>التي أنشأت من اجلها المؤسسة التعليمية وهي </a:t>
            </a:r>
            <a:r>
              <a:rPr lang="ar-IQ" sz="32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المصدر الذي يوجه </a:t>
            </a:r>
            <a:r>
              <a:rPr lang="ar-IQ" sz="3200" dirty="0">
                <a:latin typeface="Calibri"/>
                <a:ea typeface="Calibri"/>
                <a:cs typeface="Simplified Arabic"/>
              </a:rPr>
              <a:t>الأنشطة التعليمية </a:t>
            </a:r>
            <a:r>
              <a:rPr lang="ar-IQ" sz="32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المقصودة</a:t>
            </a:r>
            <a:r>
              <a:rPr lang="ar-IQ" sz="3200" dirty="0">
                <a:latin typeface="Calibri"/>
                <a:ea typeface="Calibri"/>
                <a:cs typeface="Simplified Arabic"/>
              </a:rPr>
              <a:t> لتحقيق النتائج </a:t>
            </a:r>
            <a:r>
              <a:rPr lang="ar-IQ" sz="32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المرغوب فيها </a:t>
            </a:r>
            <a:r>
              <a:rPr lang="ar-IQ" sz="3200" dirty="0">
                <a:latin typeface="Calibri"/>
                <a:ea typeface="Calibri"/>
                <a:cs typeface="Simplified Arabic"/>
              </a:rPr>
              <a:t>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</a:pPr>
            <a:r>
              <a:rPr lang="ar-IQ" sz="3200" dirty="0">
                <a:latin typeface="Calibri"/>
                <a:ea typeface="Calibri"/>
                <a:cs typeface="Simplified Arabic"/>
              </a:rPr>
              <a:t>وتعد الأهداف هي </a:t>
            </a:r>
            <a:r>
              <a:rPr lang="ar-IQ" sz="32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الخطوة الأولى </a:t>
            </a:r>
            <a:r>
              <a:rPr lang="ar-IQ" sz="3200" dirty="0">
                <a:latin typeface="Calibri"/>
                <a:ea typeface="Calibri"/>
                <a:cs typeface="Simplified Arabic"/>
              </a:rPr>
              <a:t>في العملية التربوية وتسمى </a:t>
            </a:r>
            <a:r>
              <a:rPr lang="ar-IQ" sz="32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مفاتيح العملية التربوية .</a:t>
            </a:r>
            <a:endParaRPr lang="en-US" sz="2000" b="1" dirty="0">
              <a:solidFill>
                <a:srgbClr val="7030A0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</a:pPr>
            <a:r>
              <a:rPr lang="ar-IQ" sz="32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 </a:t>
            </a:r>
            <a:endParaRPr lang="en-US" sz="2000" b="1" dirty="0">
              <a:solidFill>
                <a:srgbClr val="7030A0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07000"/>
              </a:lnSpc>
            </a:pPr>
            <a:r>
              <a:rPr lang="ar-IQ" sz="2000" b="1" u="sng" dirty="0">
                <a:latin typeface="Calibri"/>
                <a:ea typeface="Calibri"/>
                <a:cs typeface="Simplified Arabic"/>
              </a:rPr>
              <a:t>لماذا أدرس </a:t>
            </a:r>
            <a:r>
              <a:rPr lang="ar-IQ" sz="2000" b="1" dirty="0">
                <a:latin typeface="Calibri"/>
                <a:ea typeface="Calibri"/>
                <a:cs typeface="Simplified Arabic"/>
              </a:rPr>
              <a:t>     </a:t>
            </a:r>
            <a:r>
              <a:rPr lang="ar-IQ" sz="2000" b="1" u="sng" dirty="0">
                <a:latin typeface="Calibri"/>
                <a:ea typeface="Calibri"/>
                <a:cs typeface="Simplified Arabic"/>
              </a:rPr>
              <a:t>ماذا ادرس</a:t>
            </a:r>
            <a:r>
              <a:rPr lang="ar-IQ" sz="2000" b="1" dirty="0">
                <a:latin typeface="Calibri"/>
                <a:ea typeface="Calibri"/>
                <a:cs typeface="Simplified Arabic"/>
              </a:rPr>
              <a:t>        </a:t>
            </a:r>
            <a:r>
              <a:rPr lang="ar-IQ" sz="2000" b="1" u="sng" dirty="0">
                <a:latin typeface="Calibri"/>
                <a:ea typeface="Calibri"/>
                <a:cs typeface="Simplified Arabic"/>
              </a:rPr>
              <a:t> من ادرس </a:t>
            </a:r>
            <a:r>
              <a:rPr lang="ar-IQ" sz="2000" b="1" dirty="0">
                <a:latin typeface="Calibri"/>
                <a:ea typeface="Calibri"/>
                <a:cs typeface="Simplified Arabic"/>
              </a:rPr>
              <a:t>            </a:t>
            </a:r>
            <a:r>
              <a:rPr lang="ar-IQ" sz="2000" b="1" u="sng" dirty="0">
                <a:latin typeface="Calibri"/>
                <a:ea typeface="Calibri"/>
                <a:cs typeface="Simplified Arabic"/>
              </a:rPr>
              <a:t>  كيف ادرس </a:t>
            </a:r>
            <a:r>
              <a:rPr lang="ar-IQ" sz="2000" b="1" dirty="0">
                <a:latin typeface="Calibri"/>
                <a:ea typeface="Calibri"/>
                <a:cs typeface="Simplified Arabic"/>
              </a:rPr>
              <a:t>             </a:t>
            </a:r>
            <a:r>
              <a:rPr lang="ar-IQ" sz="2000" b="1" u="sng" dirty="0">
                <a:latin typeface="Calibri"/>
                <a:ea typeface="Calibri"/>
                <a:cs typeface="Simplified Arabic"/>
              </a:rPr>
              <a:t> كيف أقوم</a:t>
            </a:r>
            <a:endParaRPr lang="en-US" sz="1800" b="1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sz="2000" b="1" dirty="0">
                <a:latin typeface="Calibri"/>
                <a:ea typeface="Calibri"/>
                <a:cs typeface="Simplified Arabic"/>
              </a:rPr>
              <a:t>الأهداف         المحتوى            الطالب                   الطريقة                 التقويم</a:t>
            </a:r>
            <a:endParaRPr lang="en-US" sz="2800" b="1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992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حر 5"/>
          <p:cNvSpPr/>
          <p:nvPr/>
        </p:nvSpPr>
        <p:spPr>
          <a:xfrm>
            <a:off x="971600" y="359898"/>
            <a:ext cx="7776861" cy="1052878"/>
          </a:xfrm>
          <a:custGeom>
            <a:avLst/>
            <a:gdLst>
              <a:gd name="connsiteX0" fmla="*/ 0 w 7225163"/>
              <a:gd name="connsiteY0" fmla="*/ 418427 h 836854"/>
              <a:gd name="connsiteX1" fmla="*/ 3612582 w 7225163"/>
              <a:gd name="connsiteY1" fmla="*/ 0 h 836854"/>
              <a:gd name="connsiteX2" fmla="*/ 7225164 w 7225163"/>
              <a:gd name="connsiteY2" fmla="*/ 418427 h 836854"/>
              <a:gd name="connsiteX3" fmla="*/ 3612582 w 7225163"/>
              <a:gd name="connsiteY3" fmla="*/ 836854 h 836854"/>
              <a:gd name="connsiteX4" fmla="*/ 0 w 7225163"/>
              <a:gd name="connsiteY4" fmla="*/ 418427 h 836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25163" h="836854">
                <a:moveTo>
                  <a:pt x="0" y="418427"/>
                </a:moveTo>
                <a:cubicBezTo>
                  <a:pt x="0" y="187336"/>
                  <a:pt x="1617408" y="0"/>
                  <a:pt x="3612582" y="0"/>
                </a:cubicBezTo>
                <a:cubicBezTo>
                  <a:pt x="5607756" y="0"/>
                  <a:pt x="7225164" y="187336"/>
                  <a:pt x="7225164" y="418427"/>
                </a:cubicBezTo>
                <a:cubicBezTo>
                  <a:pt x="7225164" y="649518"/>
                  <a:pt x="5607756" y="836854"/>
                  <a:pt x="3612582" y="836854"/>
                </a:cubicBezTo>
                <a:cubicBezTo>
                  <a:pt x="1617408" y="836854"/>
                  <a:pt x="0" y="649518"/>
                  <a:pt x="0" y="41842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spcFirstLastPara="0" vert="horz" wrap="square" lIns="1058101" tIns="122554" rIns="1058101" bIns="122554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4400" b="1" u="sng" dirty="0" smtClean="0">
                <a:solidFill>
                  <a:srgbClr val="0070C0"/>
                </a:solidFill>
                <a:ea typeface="Calibri"/>
                <a:cs typeface="Simplified Arabic"/>
              </a:rPr>
              <a:t>ثانيا-</a:t>
            </a:r>
            <a:r>
              <a:rPr lang="ar-IQ" sz="4400" b="1" u="sng" dirty="0" smtClean="0">
                <a:solidFill>
                  <a:srgbClr val="0070C0"/>
                </a:solidFill>
                <a:ea typeface="Calibri"/>
                <a:cs typeface="Simplified Arabic"/>
              </a:rPr>
              <a:t>الأهداف </a:t>
            </a:r>
            <a:r>
              <a:rPr lang="ar-IQ" sz="4400" b="1" u="sng" dirty="0">
                <a:solidFill>
                  <a:srgbClr val="0070C0"/>
                </a:solidFill>
                <a:ea typeface="Calibri"/>
                <a:cs typeface="Simplified Arabic"/>
              </a:rPr>
              <a:t>السلوكية </a:t>
            </a:r>
            <a:endParaRPr lang="ar-IQ" sz="4300" kern="1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9036496" cy="544522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ar-IQ" sz="3600" dirty="0">
                <a:latin typeface="Calibri"/>
                <a:ea typeface="Calibri"/>
                <a:cs typeface="Simplified Arabic"/>
              </a:rPr>
              <a:t> هو </a:t>
            </a:r>
            <a:r>
              <a:rPr lang="ar-SA" sz="3600" dirty="0" smtClean="0">
                <a:latin typeface="Calibri"/>
                <a:ea typeface="Calibri"/>
                <a:cs typeface="Simplified Arabic"/>
              </a:rPr>
              <a:t>ال</a:t>
            </a:r>
            <a:r>
              <a:rPr lang="ar-IQ" sz="3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تغيير </a:t>
            </a:r>
            <a:r>
              <a:rPr lang="ar-SA" sz="3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</a:t>
            </a:r>
            <a:r>
              <a:rPr lang="ar-IQ" sz="3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مرغوب </a:t>
            </a:r>
            <a:r>
              <a:rPr lang="ar-SA" sz="3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</a:t>
            </a:r>
            <a:r>
              <a:rPr lang="ar-SA" sz="3600" b="1" dirty="0" smtClean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م</a:t>
            </a:r>
            <a:r>
              <a:rPr lang="ar-IQ" sz="3600" b="1" dirty="0" smtClean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توقع </a:t>
            </a:r>
            <a:r>
              <a:rPr lang="ar-IQ" sz="36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حدوثه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في </a:t>
            </a:r>
            <a:r>
              <a:rPr lang="ar-IQ" sz="3600" b="1" dirty="0" smtClean="0">
                <a:latin typeface="Calibri"/>
                <a:ea typeface="Calibri"/>
                <a:cs typeface="Simplified Arabic"/>
              </a:rPr>
              <a:t>سلوك</a:t>
            </a:r>
            <a:r>
              <a:rPr lang="ar-SA" sz="3600" b="1" dirty="0" smtClean="0">
                <a:latin typeface="Calibri"/>
                <a:ea typeface="Calibri"/>
                <a:cs typeface="Simplified Arabic"/>
              </a:rPr>
              <a:t>/ استجابة</a:t>
            </a:r>
            <a:r>
              <a:rPr lang="ar-IQ" sz="3600" b="1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3600" b="1" dirty="0">
                <a:latin typeface="Calibri"/>
                <a:ea typeface="Calibri"/>
                <a:cs typeface="Simplified Arabic"/>
              </a:rPr>
              <a:t>المتعلم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, </a:t>
            </a:r>
            <a:r>
              <a:rPr lang="ar-IQ" sz="36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يمكن </a:t>
            </a:r>
            <a:r>
              <a:rPr lang="ar-IQ" sz="3600" b="1" dirty="0" smtClean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ملاحظته </a:t>
            </a:r>
            <a:r>
              <a:rPr lang="ar-IQ" sz="36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وقياسه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, وذلك </a:t>
            </a:r>
            <a:r>
              <a:rPr lang="ar-IQ" sz="3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بعد مرور المتعلم </a:t>
            </a:r>
            <a:r>
              <a:rPr lang="ar-IQ" sz="3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بخبره معينه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.</a:t>
            </a:r>
            <a:endParaRPr lang="ar-SA" sz="3600" dirty="0" smtClean="0">
              <a:latin typeface="Calibri"/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</a:pPr>
            <a:r>
              <a:rPr lang="ar-IQ" sz="3600" dirty="0" smtClean="0">
                <a:latin typeface="Calibri"/>
                <a:ea typeface="Calibri"/>
                <a:cs typeface="Simplified Arabic"/>
              </a:rPr>
              <a:t>هي </a:t>
            </a:r>
            <a:r>
              <a:rPr lang="ar-IQ" sz="3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أغراض سلوكية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تحاول العملية التربوية </a:t>
            </a:r>
            <a:r>
              <a:rPr lang="ar-IQ" sz="3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تحقيقها بوسائل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مختلفة في </a:t>
            </a:r>
            <a:r>
              <a:rPr lang="ar-IQ" sz="36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صور  تغيرات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في سلوك الطلبة و في نموهم و طرائق تفكيرهم و عاداتهم و قيمهم و </a:t>
            </a:r>
            <a:r>
              <a:rPr lang="ar-IQ" sz="3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هي النتيجة النهائية لتعلم ناجح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sz="3600" b="1" u="sng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الأغراض السلوكية</a:t>
            </a:r>
            <a:r>
              <a:rPr lang="ar-IQ" sz="3600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: هي </a:t>
            </a:r>
            <a:r>
              <a:rPr lang="ar-IQ" sz="36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أهداف قصيرة المدى </a:t>
            </a:r>
            <a:r>
              <a:rPr lang="ar-IQ" sz="36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يمكن صياغتها </a:t>
            </a:r>
            <a:r>
              <a:rPr lang="ar-IQ" sz="3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بشكل سلوك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يستطيع الطالب أو المتعلم القيام به </a:t>
            </a:r>
            <a:r>
              <a:rPr lang="ar-IQ" sz="3600" b="1" dirty="0" smtClean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وهي </a:t>
            </a:r>
            <a:r>
              <a:rPr lang="ar-IQ" sz="3600" b="1" dirty="0">
                <a:solidFill>
                  <a:srgbClr val="00B0F0"/>
                </a:solidFill>
                <a:latin typeface="Calibri"/>
                <a:ea typeface="Calibri"/>
                <a:cs typeface="Simplified Arabic"/>
              </a:rPr>
              <a:t>قابلة للملاحظة والقياس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 </a:t>
            </a:r>
            <a:r>
              <a:rPr lang="ar-IQ" sz="36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وتحتاج </a:t>
            </a:r>
            <a:r>
              <a:rPr lang="ar-IQ" sz="36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إلى فترة </a:t>
            </a:r>
            <a:r>
              <a:rPr lang="ar-IQ" sz="3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زمنية قصيرة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و تشتق من الأهداف السلوكية الخاصة 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SA" sz="3600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ويمكن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اشتقاق الأغراض السلوكية عن طريق المعادلة الآتية :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sz="3600" dirty="0">
                <a:latin typeface="Calibri"/>
                <a:ea typeface="Calibri"/>
                <a:cs typeface="Simplified Arabic"/>
              </a:rPr>
              <a:t> </a:t>
            </a:r>
            <a:r>
              <a:rPr lang="ar-SA" sz="3600" dirty="0" smtClean="0">
                <a:latin typeface="Calibri"/>
                <a:ea typeface="Calibri"/>
                <a:cs typeface="Simplified Arabic"/>
              </a:rPr>
              <a:t>أن 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+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فعل سلوكي 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+</a:t>
            </a:r>
            <a:r>
              <a:rPr lang="ar-SA" sz="3600" dirty="0" smtClean="0">
                <a:latin typeface="Calibri"/>
                <a:ea typeface="Calibri"/>
                <a:cs typeface="Simplified Arabic"/>
              </a:rPr>
              <a:t> فاعل+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ماده 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علمية</a:t>
            </a:r>
            <a:r>
              <a:rPr lang="ar-SA" sz="3600" dirty="0" smtClean="0">
                <a:latin typeface="Calibri"/>
                <a:ea typeface="Calibri"/>
                <a:cs typeface="Simplified Arabic"/>
              </a:rPr>
              <a:t>=</a:t>
            </a:r>
            <a:r>
              <a:rPr lang="ar-IQ" sz="3600" dirty="0" smtClean="0">
                <a:latin typeface="Calibri"/>
                <a:ea typeface="Calibri"/>
                <a:cs typeface="Simplified Arabic"/>
              </a:rPr>
              <a:t> </a:t>
            </a:r>
            <a:r>
              <a:rPr lang="ar-IQ" sz="3600" dirty="0">
                <a:latin typeface="Calibri"/>
                <a:ea typeface="Calibri"/>
                <a:cs typeface="Simplified Arabic"/>
              </a:rPr>
              <a:t>(ناتج تعليمي </a:t>
            </a:r>
            <a:r>
              <a:rPr lang="ar-IQ" sz="36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قابل للملاحظة والقياس ) </a:t>
            </a:r>
            <a:endParaRPr lang="en-US" sz="2400" b="1" dirty="0">
              <a:solidFill>
                <a:srgbClr val="00B050"/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96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حر 5"/>
          <p:cNvSpPr/>
          <p:nvPr/>
        </p:nvSpPr>
        <p:spPr>
          <a:xfrm>
            <a:off x="971600" y="359898"/>
            <a:ext cx="7776861" cy="1052878"/>
          </a:xfrm>
          <a:custGeom>
            <a:avLst/>
            <a:gdLst>
              <a:gd name="connsiteX0" fmla="*/ 0 w 7225163"/>
              <a:gd name="connsiteY0" fmla="*/ 418427 h 836854"/>
              <a:gd name="connsiteX1" fmla="*/ 3612582 w 7225163"/>
              <a:gd name="connsiteY1" fmla="*/ 0 h 836854"/>
              <a:gd name="connsiteX2" fmla="*/ 7225164 w 7225163"/>
              <a:gd name="connsiteY2" fmla="*/ 418427 h 836854"/>
              <a:gd name="connsiteX3" fmla="*/ 3612582 w 7225163"/>
              <a:gd name="connsiteY3" fmla="*/ 836854 h 836854"/>
              <a:gd name="connsiteX4" fmla="*/ 0 w 7225163"/>
              <a:gd name="connsiteY4" fmla="*/ 418427 h 836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25163" h="836854">
                <a:moveTo>
                  <a:pt x="0" y="418427"/>
                </a:moveTo>
                <a:cubicBezTo>
                  <a:pt x="0" y="187336"/>
                  <a:pt x="1617408" y="0"/>
                  <a:pt x="3612582" y="0"/>
                </a:cubicBezTo>
                <a:cubicBezTo>
                  <a:pt x="5607756" y="0"/>
                  <a:pt x="7225164" y="187336"/>
                  <a:pt x="7225164" y="418427"/>
                </a:cubicBezTo>
                <a:cubicBezTo>
                  <a:pt x="7225164" y="649518"/>
                  <a:pt x="5607756" y="836854"/>
                  <a:pt x="3612582" y="836854"/>
                </a:cubicBezTo>
                <a:cubicBezTo>
                  <a:pt x="1617408" y="836854"/>
                  <a:pt x="0" y="649518"/>
                  <a:pt x="0" y="41842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spcFirstLastPara="0" vert="horz" wrap="square" lIns="1058101" tIns="122554" rIns="1058101" bIns="122554" numCol="1" spcCol="1270" anchor="ctr" anchorCtr="0">
            <a:noAutofit/>
          </a:bodyPr>
          <a:lstStyle/>
          <a:p>
            <a:pPr lvl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4400" b="1" u="sng" dirty="0" smtClean="0">
                <a:solidFill>
                  <a:srgbClr val="0070C0"/>
                </a:solidFill>
                <a:ea typeface="Calibri"/>
                <a:cs typeface="Simplified Arabic"/>
              </a:rPr>
              <a:t>ثانيا-</a:t>
            </a:r>
            <a:r>
              <a:rPr lang="ar-IQ" sz="4400" b="1" u="sng" dirty="0" smtClean="0">
                <a:solidFill>
                  <a:srgbClr val="0070C0"/>
                </a:solidFill>
                <a:ea typeface="Calibri"/>
                <a:cs typeface="Simplified Arabic"/>
              </a:rPr>
              <a:t>الأهداف </a:t>
            </a:r>
            <a:r>
              <a:rPr lang="ar-IQ" sz="4400" b="1" u="sng" dirty="0">
                <a:solidFill>
                  <a:srgbClr val="0070C0"/>
                </a:solidFill>
                <a:ea typeface="Calibri"/>
                <a:cs typeface="Simplified Arabic"/>
              </a:rPr>
              <a:t>السلوكية </a:t>
            </a:r>
            <a:endParaRPr lang="ar-IQ" sz="4300" kern="1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9036496" cy="544522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231775" indent="-231775" algn="justLow">
              <a:lnSpc>
                <a:spcPct val="115000"/>
              </a:lnSpc>
            </a:pPr>
            <a:r>
              <a:rPr lang="ar-IQ" sz="3600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Times New Roman"/>
                <a:ea typeface="Times New Roman"/>
                <a:cs typeface="Simplified Arabic"/>
              </a:rPr>
              <a:t>1- تحديد الهدف من الاختبار:</a:t>
            </a:r>
            <a:endParaRPr lang="en-US" sz="28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76200" indent="-76200" algn="justLow">
              <a:lnSpc>
                <a:spcPct val="115000"/>
              </a:lnSpc>
            </a:pPr>
            <a:r>
              <a:rPr lang="ar-SA" sz="3600" dirty="0">
                <a:latin typeface="Times New Roman"/>
                <a:ea typeface="Times New Roman"/>
                <a:cs typeface="Simplified Arabic"/>
              </a:rPr>
              <a:t> يعد الاختبار أداة لقياس نواتج التعلم عند الطلاب, ولكي يكون القياس دقيقاً فلابد أن يقوم المعلم بتحديد أهداف الاختبار بدقة ووضوح.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marL="231775" indent="-231775" algn="justLow">
              <a:lnSpc>
                <a:spcPct val="115000"/>
              </a:lnSpc>
            </a:pPr>
            <a:r>
              <a:rPr lang="ar-SA" sz="3600" b="1" dirty="0">
                <a:latin typeface="Times New Roman"/>
                <a:ea typeface="Times New Roman"/>
                <a:cs typeface="Simplified Arabic"/>
              </a:rPr>
              <a:t>2- </a:t>
            </a:r>
            <a:r>
              <a:rPr lang="ar-SA" sz="3600" b="1" dirty="0">
                <a:solidFill>
                  <a:srgbClr val="7030A0"/>
                </a:solidFill>
                <a:latin typeface="Times New Roman"/>
                <a:ea typeface="Times New Roman"/>
                <a:cs typeface="Simplified Arabic"/>
              </a:rPr>
              <a:t>تحديد وتحليل المحتوى</a:t>
            </a:r>
            <a:r>
              <a:rPr lang="ar-SA" sz="3600" b="1" dirty="0">
                <a:latin typeface="Times New Roman"/>
                <a:ea typeface="Times New Roman"/>
                <a:cs typeface="Simplified Arabic"/>
              </a:rPr>
              <a:t>:</a:t>
            </a:r>
            <a:r>
              <a:rPr lang="ar-SA" sz="3600" dirty="0">
                <a:latin typeface="Times New Roman"/>
                <a:ea typeface="Times New Roman"/>
                <a:cs typeface="Simplified Arabic"/>
              </a:rPr>
              <a:t> يعد المحتوى الوسيلة الرئيسة لتحقيق الأهداف المنشودة, ويعتبر تحديد وتحليل  الموضوعات التي يشملها الاختبار، خطوة أساسية في إعداد الاختيارات التحصيلية.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algn="justLow">
              <a:lnSpc>
                <a:spcPct val="115000"/>
              </a:lnSpc>
            </a:pPr>
            <a:r>
              <a:rPr lang="ar-SA" sz="3600" b="1" dirty="0" smtClean="0">
                <a:latin typeface="Times New Roman"/>
                <a:ea typeface="Times New Roman"/>
                <a:cs typeface="Simplified Arabic"/>
              </a:rPr>
              <a:t>3- </a:t>
            </a:r>
            <a:r>
              <a:rPr lang="ar-SA" sz="3600" b="1" dirty="0">
                <a:solidFill>
                  <a:srgbClr val="00B0F0"/>
                </a:solidFill>
                <a:latin typeface="Times New Roman"/>
                <a:ea typeface="Times New Roman"/>
                <a:cs typeface="Simplified Arabic"/>
              </a:rPr>
              <a:t>تحديد وصياغة الأهداف التعليمية لموضوعات الاختبار:</a:t>
            </a:r>
            <a:endParaRPr lang="en-US" sz="2800" dirty="0">
              <a:solidFill>
                <a:srgbClr val="00B0F0"/>
              </a:solidFill>
              <a:latin typeface="Calibri"/>
              <a:ea typeface="Calibri"/>
              <a:cs typeface="Arial"/>
            </a:endParaRPr>
          </a:p>
          <a:p>
            <a:pPr algn="justLow">
              <a:lnSpc>
                <a:spcPct val="115000"/>
              </a:lnSpc>
            </a:pPr>
            <a:r>
              <a:rPr lang="ar-SA" sz="3600" dirty="0">
                <a:latin typeface="Times New Roman"/>
                <a:ea typeface="Times New Roman"/>
                <a:cs typeface="Simplified Arabic"/>
              </a:rPr>
              <a:t>يتم في هذه الخطوة تحديد الأهداف التعليمية (نواتج التعلم المراد تحققها عند الطلاب)، ويتم صياغتها بطريقة إجرائية سلوكية، وفق مواصفات ومعايير صياغة الأهداف السلوكية. </a:t>
            </a:r>
            <a:endParaRPr lang="en-US" sz="2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610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862800751"/>
              </p:ext>
            </p:extLst>
          </p:nvPr>
        </p:nvGraphicFramePr>
        <p:xfrm>
          <a:off x="1432560" y="359898"/>
          <a:ext cx="7406640" cy="836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9036496" cy="55172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ar-SA" sz="2800" dirty="0" smtClean="0">
                <a:latin typeface="Calibri"/>
                <a:ea typeface="Calibri"/>
                <a:cs typeface="Simplified Arabic"/>
              </a:rPr>
              <a:t> </a:t>
            </a:r>
          </a:p>
          <a:p>
            <a:pPr algn="just">
              <a:lnSpc>
                <a:spcPct val="115000"/>
              </a:lnSpc>
            </a:pPr>
            <a:r>
              <a:rPr lang="ar-IQ" sz="5900" b="1" dirty="0" smtClean="0">
                <a:latin typeface="Calibri"/>
                <a:ea typeface="Calibri"/>
                <a:cs typeface="Simplified Arabic"/>
              </a:rPr>
              <a:t>يتضمن </a:t>
            </a:r>
            <a:r>
              <a:rPr lang="ar-IQ" sz="5900" b="1" dirty="0">
                <a:latin typeface="Calibri"/>
                <a:ea typeface="Calibri"/>
                <a:cs typeface="Simplified Arabic"/>
              </a:rPr>
              <a:t>هذا التصنيف مجموعة واسعة جدا من الأنماط السلوكية التي يراد تحقيقها لدى المتعلم لذلك يعد الأكثر شيوعاً و استخداما في تحقيق الأهداف التعليمية في ضوء الأنماط السلوكية الذي يضمنها هذا  التصنيف و هي :</a:t>
            </a:r>
            <a:endParaRPr lang="en-US" sz="5900" b="1" dirty="0">
              <a:latin typeface="Calibri"/>
              <a:ea typeface="Calibri"/>
              <a:cs typeface="Arial"/>
            </a:endParaRPr>
          </a:p>
          <a:p>
            <a:pPr marL="342900" lvl="0" indent="-342900" algn="just">
              <a:buFont typeface="Symbol"/>
              <a:buChar char=""/>
            </a:pPr>
            <a:r>
              <a:rPr lang="ar-IQ" sz="8000" b="1" dirty="0">
                <a:solidFill>
                  <a:srgbClr val="00B050"/>
                </a:solidFill>
                <a:ea typeface="Calibri"/>
                <a:cs typeface="Simplified Arabic"/>
              </a:rPr>
              <a:t>المجال الذهني المعرفي  </a:t>
            </a:r>
            <a:r>
              <a:rPr lang="ar-IQ" sz="5900" b="1" dirty="0">
                <a:ea typeface="Calibri"/>
                <a:cs typeface="Simplified Arabic"/>
              </a:rPr>
              <a:t>: </a:t>
            </a:r>
            <a:r>
              <a:rPr lang="ar-IQ" sz="5900" b="1" dirty="0" smtClean="0">
                <a:ea typeface="Calibri"/>
                <a:cs typeface="Simplified Arabic"/>
              </a:rPr>
              <a:t>النتاجات </a:t>
            </a:r>
            <a:r>
              <a:rPr lang="ar-IQ" sz="5900" b="1" dirty="0">
                <a:ea typeface="Calibri"/>
                <a:cs typeface="Simplified Arabic"/>
              </a:rPr>
              <a:t>العقلية و المعرفية و </a:t>
            </a:r>
            <a:r>
              <a:rPr lang="ar-IQ" sz="5900" b="1" dirty="0" err="1">
                <a:ea typeface="Calibri"/>
                <a:cs typeface="Simplified Arabic"/>
              </a:rPr>
              <a:t>الذكائية</a:t>
            </a:r>
            <a:r>
              <a:rPr lang="ar-IQ" sz="5900" b="1" dirty="0">
                <a:ea typeface="Calibri"/>
                <a:cs typeface="Simplified Arabic"/>
              </a:rPr>
              <a:t> .</a:t>
            </a:r>
            <a:endParaRPr lang="en-US" sz="5900" b="1" dirty="0"/>
          </a:p>
          <a:p>
            <a:pPr marL="342900" lvl="0" indent="-342900" algn="just">
              <a:buFont typeface="Symbol"/>
              <a:buChar char=""/>
            </a:pPr>
            <a:r>
              <a:rPr lang="ar-IQ" sz="8000" b="1" dirty="0">
                <a:solidFill>
                  <a:srgbClr val="7030A0"/>
                </a:solidFill>
                <a:ea typeface="Calibri"/>
                <a:cs typeface="Simplified Arabic"/>
              </a:rPr>
              <a:t>المجال الوجداني </a:t>
            </a:r>
            <a:r>
              <a:rPr lang="ar-IQ" sz="5900" b="1" dirty="0" smtClean="0">
                <a:ea typeface="Calibri"/>
                <a:cs typeface="Simplified Arabic"/>
              </a:rPr>
              <a:t>:</a:t>
            </a:r>
            <a:r>
              <a:rPr lang="ar-SA" sz="5900" b="1" dirty="0" smtClean="0">
                <a:ea typeface="Calibri"/>
                <a:cs typeface="Simplified Arabic"/>
              </a:rPr>
              <a:t> </a:t>
            </a:r>
            <a:r>
              <a:rPr lang="ar-IQ" sz="5900" b="1" dirty="0" smtClean="0">
                <a:ea typeface="Calibri"/>
                <a:cs typeface="Simplified Arabic"/>
              </a:rPr>
              <a:t>ويتضمن </a:t>
            </a:r>
            <a:r>
              <a:rPr lang="ar-IQ" sz="5900" b="1" dirty="0">
                <a:ea typeface="Calibri"/>
                <a:cs typeface="Simplified Arabic"/>
              </a:rPr>
              <a:t>الأهداف المتعلقة بالاهتمامات </a:t>
            </a:r>
            <a:r>
              <a:rPr lang="ar-IQ" sz="5900" b="1" dirty="0" smtClean="0">
                <a:ea typeface="Calibri"/>
                <a:cs typeface="Simplified Arabic"/>
              </a:rPr>
              <a:t>بالشخصية </a:t>
            </a:r>
            <a:r>
              <a:rPr lang="ar-IQ" sz="5900" b="1" dirty="0">
                <a:ea typeface="Calibri"/>
                <a:cs typeface="Simplified Arabic"/>
              </a:rPr>
              <a:t>الإنسانية 0</a:t>
            </a:r>
            <a:endParaRPr lang="en-US" sz="5900" b="1" dirty="0"/>
          </a:p>
          <a:p>
            <a:pPr marL="342900" lvl="0" indent="-342900" algn="just">
              <a:buFont typeface="Symbol"/>
              <a:buChar char=""/>
            </a:pPr>
            <a:r>
              <a:rPr lang="ar-IQ" sz="8000" b="1" dirty="0" smtClean="0">
                <a:solidFill>
                  <a:srgbClr val="FF0000"/>
                </a:solidFill>
                <a:ea typeface="Calibri"/>
                <a:cs typeface="Simplified Arabic"/>
              </a:rPr>
              <a:t>المجال </a:t>
            </a:r>
            <a:r>
              <a:rPr lang="ar-IQ" sz="8000" b="1" dirty="0" err="1" smtClean="0">
                <a:solidFill>
                  <a:srgbClr val="FF0000"/>
                </a:solidFill>
                <a:ea typeface="Calibri"/>
                <a:cs typeface="Simplified Arabic"/>
              </a:rPr>
              <a:t>المهاري</a:t>
            </a:r>
            <a:r>
              <a:rPr lang="ar-IQ" sz="8000" b="1" dirty="0" smtClean="0">
                <a:solidFill>
                  <a:srgbClr val="FF0000"/>
                </a:solidFill>
                <a:ea typeface="Calibri"/>
                <a:cs typeface="Simplified Arabic"/>
              </a:rPr>
              <a:t> ( النفس حركي ) </a:t>
            </a:r>
            <a:r>
              <a:rPr lang="ar-IQ" sz="5900" b="1" dirty="0" smtClean="0">
                <a:ea typeface="Calibri"/>
                <a:cs typeface="Simplified Arabic"/>
              </a:rPr>
              <a:t>: و يشتمل على الأهداف المتعلقة بالمهارات .</a:t>
            </a:r>
            <a:endParaRPr lang="en-US" sz="5900" b="1" dirty="0" smtClean="0"/>
          </a:p>
          <a:p>
            <a:pPr algn="just">
              <a:lnSpc>
                <a:spcPct val="115000"/>
              </a:lnSpc>
            </a:pPr>
            <a:r>
              <a:rPr lang="ar-IQ" sz="2800" b="1" dirty="0" smtClean="0">
                <a:latin typeface="Calibri"/>
                <a:ea typeface="Calibri"/>
                <a:cs typeface="Simplified Arabic"/>
              </a:rPr>
              <a:t> </a:t>
            </a:r>
            <a:endParaRPr lang="en-US" sz="1800" b="1" dirty="0" smtClean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sz="2800" dirty="0">
                <a:latin typeface="Calibri"/>
                <a:ea typeface="Calibri"/>
                <a:cs typeface="Simplified Arabic"/>
              </a:rPr>
              <a:t> 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422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58302902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3608" y="1340768"/>
            <a:ext cx="7992888" cy="54006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4000" b="1" dirty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المجال </a:t>
            </a:r>
            <a:r>
              <a:rPr lang="ar-IQ" sz="4000" b="1" dirty="0" smtClean="0">
                <a:solidFill>
                  <a:srgbClr val="00B050"/>
                </a:solidFill>
                <a:latin typeface="Calibri"/>
                <a:ea typeface="Calibri"/>
                <a:cs typeface="Simplified Arabic"/>
              </a:rPr>
              <a:t>المعرفي</a:t>
            </a:r>
            <a:endParaRPr lang="ar-SA" sz="4000" b="1" dirty="0" smtClean="0">
              <a:solidFill>
                <a:srgbClr val="00B050"/>
              </a:solidFill>
              <a:latin typeface="Calibri"/>
              <a:ea typeface="Calibri"/>
              <a:cs typeface="Simplified Arabic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2800" b="1" dirty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يتضمن هذا المجال </a:t>
            </a:r>
            <a:r>
              <a:rPr lang="ar-IQ" sz="3200" b="1" dirty="0">
                <a:solidFill>
                  <a:srgbClr val="7030A0"/>
                </a:solidFill>
                <a:latin typeface="Calibri"/>
                <a:ea typeface="Calibri"/>
                <a:cs typeface="Simplified Arabic"/>
              </a:rPr>
              <a:t>ست مستويات رئيسة </a:t>
            </a:r>
            <a:r>
              <a:rPr lang="ar-IQ" sz="2800" b="1" dirty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متدرجة في الصعوبة: هي المعرفة ( تذكر) </a:t>
            </a:r>
            <a:endParaRPr lang="ar-SA" sz="2800" b="1" dirty="0" smtClean="0">
              <a:solidFill>
                <a:srgbClr val="4F271C">
                  <a:shade val="30000"/>
                  <a:satMod val="150000"/>
                </a:srgbClr>
              </a:solidFill>
              <a:latin typeface="Calibri"/>
              <a:ea typeface="Calibri"/>
              <a:cs typeface="Simplified Arabic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2800" b="1" dirty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الاستيعاب ( الفهم ) </a:t>
            </a: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 </a:t>
            </a:r>
            <a:endParaRPr lang="ar-SA" sz="2800" b="1" dirty="0" smtClean="0">
              <a:solidFill>
                <a:srgbClr val="4F271C">
                  <a:shade val="30000"/>
                  <a:satMod val="150000"/>
                </a:srgbClr>
              </a:solidFill>
              <a:latin typeface="Calibri"/>
              <a:ea typeface="Calibri"/>
              <a:cs typeface="Simplified Arabic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التطبيق </a:t>
            </a:r>
            <a:endParaRPr lang="ar-SA" sz="2800" b="1" dirty="0" smtClean="0">
              <a:solidFill>
                <a:srgbClr val="4F271C">
                  <a:shade val="30000"/>
                  <a:satMod val="150000"/>
                </a:srgbClr>
              </a:solidFill>
              <a:latin typeface="Calibri"/>
              <a:ea typeface="Calibri"/>
              <a:cs typeface="Simplified Arabic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التحليل</a:t>
            </a:r>
            <a:endParaRPr lang="ar-SA" sz="2800" b="1" dirty="0" smtClean="0">
              <a:solidFill>
                <a:srgbClr val="4F271C">
                  <a:shade val="30000"/>
                  <a:satMod val="150000"/>
                </a:srgbClr>
              </a:solidFill>
              <a:latin typeface="Calibri"/>
              <a:ea typeface="Calibri"/>
              <a:cs typeface="Simplified Arabic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التركيب  </a:t>
            </a:r>
            <a:endParaRPr lang="ar-SA" sz="2800" b="1" dirty="0" smtClean="0">
              <a:solidFill>
                <a:srgbClr val="4F271C">
                  <a:shade val="30000"/>
                  <a:satMod val="150000"/>
                </a:srgbClr>
              </a:solidFill>
              <a:latin typeface="Calibri"/>
              <a:ea typeface="Calibri"/>
              <a:cs typeface="Simplified Arabic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ar-IQ" sz="2800" b="1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Simplified Arabic"/>
              </a:rPr>
              <a:t>التقويم</a:t>
            </a:r>
            <a:endParaRPr lang="ar-IQ" dirty="0"/>
          </a:p>
          <a:p>
            <a:pPr algn="r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3807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196399316"/>
              </p:ext>
            </p:extLst>
          </p:nvPr>
        </p:nvGraphicFramePr>
        <p:xfrm>
          <a:off x="1432560" y="359898"/>
          <a:ext cx="7406640" cy="908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676456" cy="5445224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b="1" dirty="0" smtClean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1- </a:t>
            </a:r>
            <a:r>
              <a:rPr lang="ar-SA" b="1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المعرفة </a:t>
            </a:r>
            <a:r>
              <a:rPr lang="en-US" b="1" dirty="0">
                <a:solidFill>
                  <a:srgbClr val="4F77B2"/>
                </a:solidFill>
                <a:latin typeface="Arial" pitchFamily="34" charset="0"/>
                <a:cs typeface="Times New Roman" pitchFamily="18" charset="0"/>
              </a:rPr>
              <a:t>Knowledge</a:t>
            </a:r>
            <a:r>
              <a:rPr lang="ar-SA" b="1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:</a:t>
            </a:r>
            <a:endParaRPr lang="en-US" dirty="0">
              <a:solidFill>
                <a:srgbClr val="4F77B2"/>
              </a:solidFill>
              <a:latin typeface="Arial" pitchFamily="34" charset="0"/>
              <a:cs typeface="Arial" pitchFamily="34" charset="0"/>
            </a:endParaRP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تُعد المعرفة أدنى المستويات الستة في هذا المجال، وهي تتضمن عملية </a:t>
            </a:r>
            <a:r>
              <a:rPr lang="ar-SA" b="1" dirty="0">
                <a:solidFill>
                  <a:srgbClr val="FF0000"/>
                </a:solidFill>
                <a:latin typeface="Simplified Arabic" pitchFamily="18" charset="-78"/>
                <a:cs typeface="Times New Roman" pitchFamily="18" charset="0"/>
              </a:rPr>
              <a:t>تذكر المعلومات</a:t>
            </a: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، والمعرفة التي تم </a:t>
            </a:r>
            <a:r>
              <a:rPr lang="ar-SA" b="1" dirty="0">
                <a:solidFill>
                  <a:srgbClr val="FF0000"/>
                </a:solidFill>
                <a:latin typeface="Simplified Arabic" pitchFamily="18" charset="-78"/>
                <a:cs typeface="Times New Roman" pitchFamily="18" charset="0"/>
              </a:rPr>
              <a:t>تعلمها سابقا </a:t>
            </a: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أي </a:t>
            </a:r>
            <a:r>
              <a:rPr lang="ar-SA" b="1" dirty="0">
                <a:solidFill>
                  <a:srgbClr val="00B050"/>
                </a:solidFill>
                <a:latin typeface="Simplified Arabic" pitchFamily="18" charset="-78"/>
                <a:cs typeface="Times New Roman" pitchFamily="18" charset="0"/>
              </a:rPr>
              <a:t>القدرة على تمييز</a:t>
            </a:r>
            <a:r>
              <a:rPr lang="ar-SA" b="1" dirty="0">
                <a:solidFill>
                  <a:srgbClr val="FF0000"/>
                </a:solidFill>
                <a:latin typeface="Simplified Arabic" pitchFamily="18" charset="-78"/>
                <a:cs typeface="Times New Roman" pitchFamily="18" charset="0"/>
              </a:rPr>
              <a:t>، واستدعاء </a:t>
            </a: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المادة التعليمية </a:t>
            </a:r>
            <a:r>
              <a:rPr lang="ar-SA" sz="3000" b="1" dirty="0">
                <a:solidFill>
                  <a:srgbClr val="00B0F0"/>
                </a:solidFill>
                <a:latin typeface="Simplified Arabic" pitchFamily="18" charset="-78"/>
                <a:cs typeface="Times New Roman" pitchFamily="18" charset="0"/>
              </a:rPr>
              <a:t>واستذكارها</a:t>
            </a:r>
            <a:r>
              <a:rPr lang="ar-SA" b="1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.   </a:t>
            </a:r>
            <a:endParaRPr lang="ar-SA" dirty="0">
              <a:solidFill>
                <a:srgbClr val="4F77B2"/>
              </a:solidFill>
              <a:latin typeface="Arial" pitchFamily="34" charset="0"/>
              <a:cs typeface="Times New Roman" pitchFamily="18" charset="0"/>
            </a:endParaRP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b="1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وتتضمن المعرفة الجوانب الآتية:</a:t>
            </a:r>
            <a:endParaRPr lang="en-US" dirty="0">
              <a:solidFill>
                <a:srgbClr val="4F77B2"/>
              </a:solidFill>
              <a:latin typeface="Arial" pitchFamily="34" charset="0"/>
              <a:cs typeface="Arial" pitchFamily="34" charset="0"/>
            </a:endParaRP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* معرفة الحقائق،     * معرفة التعاريف والتعابير.</a:t>
            </a:r>
            <a:endParaRPr lang="en-US" dirty="0">
              <a:solidFill>
                <a:srgbClr val="4F77B2"/>
              </a:solidFill>
              <a:latin typeface="Arial" pitchFamily="34" charset="0"/>
              <a:cs typeface="Arial" pitchFamily="34" charset="0"/>
            </a:endParaRP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* معرفة المفاهيم، والمصطلحات والرموز.</a:t>
            </a:r>
            <a:endParaRPr lang="en-US" dirty="0">
              <a:solidFill>
                <a:srgbClr val="4F77B2"/>
              </a:solidFill>
              <a:latin typeface="Arial" pitchFamily="34" charset="0"/>
              <a:cs typeface="Arial" pitchFamily="34" charset="0"/>
            </a:endParaRP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Simplified Arabic" pitchFamily="18" charset="-78"/>
                <a:cs typeface="Times New Roman" pitchFamily="18" charset="0"/>
              </a:rPr>
              <a:t>* </a:t>
            </a:r>
            <a:r>
              <a:rPr lang="ar-SA" dirty="0" smtClean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ومن </a:t>
            </a: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أمثلة الأفعال السلوكية التي تصلح </a:t>
            </a:r>
            <a:r>
              <a:rPr lang="ar-SA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لصياغة الأهداف السلوكية </a:t>
            </a: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ع</a:t>
            </a:r>
            <a:r>
              <a:rPr lang="ar-S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لى مستوى التذكر ما يأتي: يذكر، يعرف، يصف، يسمى، يعنون</a:t>
            </a: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، يضع قائمة بـ، يعدد، يقابل، يختار، يرتب، يستخرج … الخ. وفيما يلي أمثلة لأهداف سلوكية على مستوى التذكر:</a:t>
            </a: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dirty="0" smtClean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أن </a:t>
            </a:r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ar-SA" dirty="0" smtClean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يعدد المتعلم </a:t>
            </a:r>
            <a:r>
              <a:rPr lang="ar-S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ar-SA" dirty="0" smtClean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مكونات </a:t>
            </a: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الحاسوب.</a:t>
            </a: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- أن يذكر المتعلم أشكال الطاقة.</a:t>
            </a: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>
                <a:solidFill>
                  <a:srgbClr val="4F77B2"/>
                </a:solidFill>
                <a:latin typeface="Arial" pitchFamily="34" charset="0"/>
                <a:cs typeface="Arial" pitchFamily="34" charset="0"/>
              </a:rPr>
              <a:t>- أن يعرف المتعلم اللدائن. </a:t>
            </a:r>
          </a:p>
          <a:p>
            <a:pPr marL="0" lvl="0" algn="justLow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ar-SA" dirty="0">
              <a:solidFill>
                <a:srgbClr val="4F77B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37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931</TotalTime>
  <Words>1175</Words>
  <Application>Microsoft Office PowerPoint</Application>
  <PresentationFormat>عرض على الشاشة (3:4)‏</PresentationFormat>
  <Paragraphs>83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تابع – 3-التطبيق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GroupX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enx</dc:creator>
  <cp:lastModifiedBy>SAM</cp:lastModifiedBy>
  <cp:revision>78</cp:revision>
  <dcterms:created xsi:type="dcterms:W3CDTF">2016-10-30T14:46:50Z</dcterms:created>
  <dcterms:modified xsi:type="dcterms:W3CDTF">2022-11-01T17:05:26Z</dcterms:modified>
</cp:coreProperties>
</file>